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4F45D8-B443-48F9-9532-D029B7E21D02}" v="3" dt="2021-03-02T07:37:05.489"/>
    <p1510:client id="{966AA53A-4000-4FDD-80EE-FC5336046D0A}" v="689" dt="2021-03-01T17:54:48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f735d992040cc505" providerId="LiveId" clId="{966AA53A-4000-4FDD-80EE-FC5336046D0A}"/>
    <pc:docChg chg="custSel modSld">
      <pc:chgData name=" " userId="f735d992040cc505" providerId="LiveId" clId="{966AA53A-4000-4FDD-80EE-FC5336046D0A}" dt="2021-03-01T17:54:48.041" v="1137" actId="20577"/>
      <pc:docMkLst>
        <pc:docMk/>
      </pc:docMkLst>
      <pc:sldChg chg="modSp mod">
        <pc:chgData name=" " userId="f735d992040cc505" providerId="LiveId" clId="{966AA53A-4000-4FDD-80EE-FC5336046D0A}" dt="2021-03-01T17:39:04.112" v="89" actId="20577"/>
        <pc:sldMkLst>
          <pc:docMk/>
          <pc:sldMk cId="0" sldId="257"/>
        </pc:sldMkLst>
        <pc:spChg chg="mod">
          <ac:chgData name=" " userId="f735d992040cc505" providerId="LiveId" clId="{966AA53A-4000-4FDD-80EE-FC5336046D0A}" dt="2021-03-01T17:39:04.112" v="89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 " userId="f735d992040cc505" providerId="LiveId" clId="{966AA53A-4000-4FDD-80EE-FC5336046D0A}" dt="2021-03-01T17:40:35.945" v="144" actId="20577"/>
        <pc:sldMkLst>
          <pc:docMk/>
          <pc:sldMk cId="0" sldId="258"/>
        </pc:sldMkLst>
        <pc:spChg chg="mod">
          <ac:chgData name=" " userId="f735d992040cc505" providerId="LiveId" clId="{966AA53A-4000-4FDD-80EE-FC5336046D0A}" dt="2021-03-01T17:40:35.945" v="144" actId="20577"/>
          <ac:spMkLst>
            <pc:docMk/>
            <pc:sldMk cId="0" sldId="258"/>
            <ac:spMk id="5" creationId="{00000000-0000-0000-0000-000000000000}"/>
          </ac:spMkLst>
        </pc:spChg>
        <pc:graphicFrameChg chg="modGraphic">
          <ac:chgData name=" " userId="f735d992040cc505" providerId="LiveId" clId="{966AA53A-4000-4FDD-80EE-FC5336046D0A}" dt="2021-03-01T17:40:13.608" v="117" actId="20577"/>
          <ac:graphicFrameMkLst>
            <pc:docMk/>
            <pc:sldMk cId="0" sldId="258"/>
            <ac:graphicFrameMk id="4" creationId="{00000000-0000-0000-0000-000000000000}"/>
          </ac:graphicFrameMkLst>
        </pc:graphicFrameChg>
      </pc:sldChg>
      <pc:sldChg chg="modSp mod">
        <pc:chgData name=" " userId="f735d992040cc505" providerId="LiveId" clId="{966AA53A-4000-4FDD-80EE-FC5336046D0A}" dt="2021-03-01T17:50:27.356" v="915" actId="207"/>
        <pc:sldMkLst>
          <pc:docMk/>
          <pc:sldMk cId="0" sldId="259"/>
        </pc:sldMkLst>
        <pc:graphicFrameChg chg="mod modGraphic">
          <ac:chgData name=" " userId="f735d992040cc505" providerId="LiveId" clId="{966AA53A-4000-4FDD-80EE-FC5336046D0A}" dt="2021-03-01T17:48:47.931" v="819" actId="207"/>
          <ac:graphicFrameMkLst>
            <pc:docMk/>
            <pc:sldMk cId="0" sldId="259"/>
            <ac:graphicFrameMk id="9" creationId="{00000000-0000-0000-0000-000000000000}"/>
          </ac:graphicFrameMkLst>
        </pc:graphicFrameChg>
        <pc:graphicFrameChg chg="modGraphic">
          <ac:chgData name=" " userId="f735d992040cc505" providerId="LiveId" clId="{966AA53A-4000-4FDD-80EE-FC5336046D0A}" dt="2021-03-01T17:50:27.356" v="915" actId="207"/>
          <ac:graphicFrameMkLst>
            <pc:docMk/>
            <pc:sldMk cId="0" sldId="259"/>
            <ac:graphicFrameMk id="10" creationId="{00000000-0000-0000-0000-000000000000}"/>
          </ac:graphicFrameMkLst>
        </pc:graphicFrameChg>
      </pc:sldChg>
      <pc:sldChg chg="modSp mod modAnim">
        <pc:chgData name=" " userId="f735d992040cc505" providerId="LiveId" clId="{966AA53A-4000-4FDD-80EE-FC5336046D0A}" dt="2021-03-01T17:46:53.639" v="775" actId="20577"/>
        <pc:sldMkLst>
          <pc:docMk/>
          <pc:sldMk cId="0" sldId="260"/>
        </pc:sldMkLst>
        <pc:spChg chg="mod">
          <ac:chgData name=" " userId="f735d992040cc505" providerId="LiveId" clId="{966AA53A-4000-4FDD-80EE-FC5336046D0A}" dt="2021-03-01T17:46:09.368" v="754" actId="14100"/>
          <ac:spMkLst>
            <pc:docMk/>
            <pc:sldMk cId="0" sldId="260"/>
            <ac:spMk id="5" creationId="{00000000-0000-0000-0000-000000000000}"/>
          </ac:spMkLst>
        </pc:spChg>
        <pc:spChg chg="mod">
          <ac:chgData name=" " userId="f735d992040cc505" providerId="LiveId" clId="{966AA53A-4000-4FDD-80EE-FC5336046D0A}" dt="2021-03-01T17:46:53.639" v="775" actId="20577"/>
          <ac:spMkLst>
            <pc:docMk/>
            <pc:sldMk cId="0" sldId="260"/>
            <ac:spMk id="6" creationId="{00000000-0000-0000-0000-000000000000}"/>
          </ac:spMkLst>
        </pc:spChg>
        <pc:picChg chg="mod">
          <ac:chgData name=" " userId="f735d992040cc505" providerId="LiveId" clId="{966AA53A-4000-4FDD-80EE-FC5336046D0A}" dt="2021-03-01T17:45:58.475" v="751" actId="14100"/>
          <ac:picMkLst>
            <pc:docMk/>
            <pc:sldMk cId="0" sldId="260"/>
            <ac:picMk id="8" creationId="{00000000-0000-0000-0000-000000000000}"/>
          </ac:picMkLst>
        </pc:picChg>
        <pc:picChg chg="mod">
          <ac:chgData name=" " userId="f735d992040cc505" providerId="LiveId" clId="{966AA53A-4000-4FDD-80EE-FC5336046D0A}" dt="2021-03-01T17:46:02.124" v="752" actId="14100"/>
          <ac:picMkLst>
            <pc:docMk/>
            <pc:sldMk cId="0" sldId="260"/>
            <ac:picMk id="4098" creationId="{00000000-0000-0000-0000-000000000000}"/>
          </ac:picMkLst>
        </pc:picChg>
      </pc:sldChg>
      <pc:sldChg chg="modSp mod modAnim">
        <pc:chgData name=" " userId="f735d992040cc505" providerId="LiveId" clId="{966AA53A-4000-4FDD-80EE-FC5336046D0A}" dt="2021-03-01T17:54:48.041" v="1137" actId="20577"/>
        <pc:sldMkLst>
          <pc:docMk/>
          <pc:sldMk cId="0" sldId="261"/>
        </pc:sldMkLst>
        <pc:spChg chg="mod">
          <ac:chgData name=" " userId="f735d992040cc505" providerId="LiveId" clId="{966AA53A-4000-4FDD-80EE-FC5336046D0A}" dt="2021-03-01T17:54:09.214" v="1111" actId="27636"/>
          <ac:spMkLst>
            <pc:docMk/>
            <pc:sldMk cId="0" sldId="261"/>
            <ac:spMk id="4" creationId="{00000000-0000-0000-0000-000000000000}"/>
          </ac:spMkLst>
        </pc:spChg>
        <pc:spChg chg="mod">
          <ac:chgData name=" " userId="f735d992040cc505" providerId="LiveId" clId="{966AA53A-4000-4FDD-80EE-FC5336046D0A}" dt="2021-03-01T17:54:48.041" v="1137" actId="20577"/>
          <ac:spMkLst>
            <pc:docMk/>
            <pc:sldMk cId="0" sldId="261"/>
            <ac:spMk id="5" creationId="{00000000-0000-0000-0000-000000000000}"/>
          </ac:spMkLst>
        </pc:spChg>
        <pc:picChg chg="mod">
          <ac:chgData name=" " userId="f735d992040cc505" providerId="LiveId" clId="{966AA53A-4000-4FDD-80EE-FC5336046D0A}" dt="2021-03-01T17:52:25.882" v="996" actId="1076"/>
          <ac:picMkLst>
            <pc:docMk/>
            <pc:sldMk cId="0" sldId="261"/>
            <ac:picMk id="5124" creationId="{00000000-0000-0000-0000-000000000000}"/>
          </ac:picMkLst>
        </pc:picChg>
        <pc:picChg chg="mod">
          <ac:chgData name=" " userId="f735d992040cc505" providerId="LiveId" clId="{966AA53A-4000-4FDD-80EE-FC5336046D0A}" dt="2021-03-01T17:52:51.712" v="997" actId="1076"/>
          <ac:picMkLst>
            <pc:docMk/>
            <pc:sldMk cId="0" sldId="261"/>
            <ac:picMk id="5126" creationId="{00000000-0000-0000-0000-000000000000}"/>
          </ac:picMkLst>
        </pc:picChg>
      </pc:sldChg>
      <pc:sldChg chg="modSp mod">
        <pc:chgData name=" " userId="f735d992040cc505" providerId="LiveId" clId="{966AA53A-4000-4FDD-80EE-FC5336046D0A}" dt="2021-03-01T17:41:56.693" v="204" actId="14100"/>
        <pc:sldMkLst>
          <pc:docMk/>
          <pc:sldMk cId="3720430644" sldId="262"/>
        </pc:sldMkLst>
        <pc:graphicFrameChg chg="modGraphic">
          <ac:chgData name=" " userId="f735d992040cc505" providerId="LiveId" clId="{966AA53A-4000-4FDD-80EE-FC5336046D0A}" dt="2021-03-01T17:41:40.217" v="201" actId="14100"/>
          <ac:graphicFrameMkLst>
            <pc:docMk/>
            <pc:sldMk cId="3720430644" sldId="262"/>
            <ac:graphicFrameMk id="11" creationId="{00000000-0000-0000-0000-000000000000}"/>
          </ac:graphicFrameMkLst>
        </pc:graphicFrameChg>
        <pc:picChg chg="mod">
          <ac:chgData name=" " userId="f735d992040cc505" providerId="LiveId" clId="{966AA53A-4000-4FDD-80EE-FC5336046D0A}" dt="2021-03-01T17:41:56.693" v="204" actId="14100"/>
          <ac:picMkLst>
            <pc:docMk/>
            <pc:sldMk cId="3720430644" sldId="262"/>
            <ac:picMk id="6" creationId="{00000000-0000-0000-0000-000000000000}"/>
          </ac:picMkLst>
        </pc:picChg>
      </pc:sldChg>
    </pc:docChg>
  </pc:docChgLst>
  <pc:docChgLst>
    <pc:chgData name="Denice Halpin" userId="f735d992040cc505" providerId="Windows Live" clId="Web-{224F45D8-B443-48F9-9532-D029B7E21D02}"/>
    <pc:docChg chg="modSld">
      <pc:chgData name="Denice Halpin" userId="f735d992040cc505" providerId="Windows Live" clId="Web-{224F45D8-B443-48F9-9532-D029B7E21D02}" dt="2021-03-02T07:36:55.661" v="0" actId="20577"/>
      <pc:docMkLst>
        <pc:docMk/>
      </pc:docMkLst>
      <pc:sldChg chg="modSp">
        <pc:chgData name="Denice Halpin" userId="f735d992040cc505" providerId="Windows Live" clId="Web-{224F45D8-B443-48F9-9532-D029B7E21D02}" dt="2021-03-02T07:36:55.661" v="0" actId="20577"/>
        <pc:sldMkLst>
          <pc:docMk/>
          <pc:sldMk cId="0" sldId="256"/>
        </pc:sldMkLst>
        <pc:spChg chg="mod">
          <ac:chgData name="Denice Halpin" userId="f735d992040cc505" providerId="Windows Live" clId="Web-{224F45D8-B443-48F9-9532-D029B7E21D02}" dt="2021-03-02T07:36:55.661" v="0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E1D50-7695-45B9-8250-EA1FB070AD7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6D91-A2C5-4832-9FB4-DECC76CE0B9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952" y="548680"/>
            <a:ext cx="4892080" cy="2016224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9 Options 2021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146" name="Picture 2" descr="C:\Users\dhalpin\Local Settings\Temporary Internet Files\Content.IE5\8GBSBWFK\evaluati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51920" cy="6858000"/>
          </a:xfrm>
          <a:prstGeom prst="rect">
            <a:avLst/>
          </a:prstGeom>
          <a:noFill/>
        </p:spPr>
      </p:pic>
      <p:pic>
        <p:nvPicPr>
          <p:cNvPr id="6147" name="Picture 3" descr="C:\Users\dhalpin\Local Settings\Temporary Internet Files\Content.IE5\8GBSBWFK\pensando-2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113" y="2708920"/>
            <a:ext cx="236611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students must study the following subjects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English (1 GCSE)</a:t>
            </a:r>
          </a:p>
          <a:p>
            <a:r>
              <a:rPr lang="en-GB" dirty="0"/>
              <a:t>English Literature (1 GCSE)</a:t>
            </a:r>
          </a:p>
          <a:p>
            <a:r>
              <a:rPr lang="en-GB" dirty="0"/>
              <a:t>Maths (1 GCSE)</a:t>
            </a:r>
          </a:p>
          <a:p>
            <a:r>
              <a:rPr lang="en-GB" dirty="0"/>
              <a:t>Combined Science ( 2 GCSEs)</a:t>
            </a:r>
          </a:p>
          <a:p>
            <a:r>
              <a:rPr lang="en-GB" dirty="0"/>
              <a:t>PE (non exam)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equates to 13 periods out of 25 periods per week.</a:t>
            </a:r>
          </a:p>
        </p:txBody>
      </p:sp>
      <p:pic>
        <p:nvPicPr>
          <p:cNvPr id="1026" name="Picture 2" descr="C:\Users\dhalpin\Local Settings\Temporary Internet Files\Content.IE5\8GBSBWFK\Before_School_Study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2200878" cy="2265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Depending which pathway you are on, you will also study the following subjects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003548"/>
              </p:ext>
            </p:extLst>
          </p:nvPr>
        </p:nvGraphicFramePr>
        <p:xfrm>
          <a:off x="611560" y="1988840"/>
          <a:ext cx="590465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643">
                  <a:extLst>
                    <a:ext uri="{9D8B030D-6E8A-4147-A177-3AD203B41FA5}">
                      <a16:colId xmlns:a16="http://schemas.microsoft.com/office/drawing/2014/main" val="1688786428"/>
                    </a:ext>
                  </a:extLst>
                </a:gridCol>
                <a:gridCol w="2071125">
                  <a:extLst>
                    <a:ext uri="{9D8B030D-6E8A-4147-A177-3AD203B41FA5}">
                      <a16:colId xmlns:a16="http://schemas.microsoft.com/office/drawing/2014/main" val="1635390915"/>
                    </a:ext>
                  </a:extLst>
                </a:gridCol>
                <a:gridCol w="2077888">
                  <a:extLst>
                    <a:ext uri="{9D8B030D-6E8A-4147-A177-3AD203B41FA5}">
                      <a16:colId xmlns:a16="http://schemas.microsoft.com/office/drawing/2014/main" val="1884979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EBacc</a:t>
                      </a:r>
                      <a:endParaRPr lang="en-GB" sz="2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Vocational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Vocational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77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  <a:p>
                      <a:pPr algn="l"/>
                      <a:r>
                        <a:rPr lang="en-GB" sz="2400" b="1" dirty="0"/>
                        <a:t>    OR</a:t>
                      </a:r>
                    </a:p>
                    <a:p>
                      <a:r>
                        <a:rPr lang="en-GB" sz="2400" dirty="0"/>
                        <a:t>Spanish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History</a:t>
                      </a:r>
                    </a:p>
                    <a:p>
                      <a:pPr algn="l"/>
                      <a:r>
                        <a:rPr lang="en-GB" sz="2400" b="1" dirty="0"/>
                        <a:t>    OR</a:t>
                      </a:r>
                    </a:p>
                    <a:p>
                      <a:r>
                        <a:rPr lang="en-GB" sz="2400" dirty="0"/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</a:t>
                      </a:r>
                      <a:r>
                        <a:rPr lang="en-GB" sz="2400" baseline="0" dirty="0"/>
                        <a:t> choice of vocational GCSEs</a:t>
                      </a:r>
                    </a:p>
                    <a:p>
                      <a:endParaRPr lang="en-GB" sz="2400" baseline="0" dirty="0"/>
                    </a:p>
                    <a:p>
                      <a:r>
                        <a:rPr lang="en-GB" sz="2400" baseline="0" dirty="0"/>
                        <a:t>History</a:t>
                      </a:r>
                    </a:p>
                    <a:p>
                      <a:r>
                        <a:rPr lang="en-GB" sz="2400" b="1" baseline="0" dirty="0"/>
                        <a:t>    OR</a:t>
                      </a:r>
                    </a:p>
                    <a:p>
                      <a:r>
                        <a:rPr lang="en-GB" sz="2400" baseline="0" dirty="0"/>
                        <a:t>Geography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 choice of vocational GCSEs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/>
                        <a:t>Travel &amp; 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433596"/>
                  </a:ext>
                </a:extLst>
              </a:tr>
            </a:tbl>
          </a:graphicData>
        </a:graphic>
      </p:graphicFrame>
      <p:pic>
        <p:nvPicPr>
          <p:cNvPr id="2050" name="Picture 2" descr="C:\Users\dhalpin\Local Settings\Temporary Internet Files\Content.IE5\8GBSBWFK\bookbe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9192" y="3356992"/>
            <a:ext cx="2346221" cy="2952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517232"/>
            <a:ext cx="5904656" cy="9541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Everybody then gets 2 additional GCSEs, which you can choose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then need to choose one subject from Option Block 1 and one subject from Option Block 2</a:t>
            </a:r>
          </a:p>
        </p:txBody>
      </p:sp>
      <p:pic>
        <p:nvPicPr>
          <p:cNvPr id="3074" name="Picture 2" descr="C:\Users\dhalpin\Local Settings\Temporary Internet Files\Content.IE5\4VNAPNJL\backtoschoolkids-small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2563" y="4365104"/>
            <a:ext cx="1698873" cy="2012451"/>
          </a:xfrm>
          <a:prstGeom prst="rect">
            <a:avLst/>
          </a:prstGeom>
          <a:noFill/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2478469"/>
              </p:ext>
            </p:extLst>
          </p:nvPr>
        </p:nvGraphicFramePr>
        <p:xfrm>
          <a:off x="457200" y="1600200"/>
          <a:ext cx="28906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610089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OPTION BLOCK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9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Child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Classical Civilisation (EBacc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only)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Dance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Design &amp; Technology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Health &amp; Fitness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Information Technology Photography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Psychology (</a:t>
                      </a:r>
                      <a:r>
                        <a:rPr lang="en-GB" baseline="0" dirty="0" err="1">
                          <a:solidFill>
                            <a:schemeClr val="tx1"/>
                          </a:solidFill>
                        </a:rPr>
                        <a:t>EBacc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only)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83863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565197"/>
              </p:ext>
            </p:extLst>
          </p:nvPr>
        </p:nvGraphicFramePr>
        <p:xfrm>
          <a:off x="5580112" y="1600200"/>
          <a:ext cx="2881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200">
                  <a:extLst>
                    <a:ext uri="{9D8B030D-6E8A-4147-A177-3AD203B41FA5}">
                      <a16:colId xmlns:a16="http://schemas.microsoft.com/office/drawing/2014/main" val="2323535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OPTION BLOCK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56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Art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Design &amp; Technology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Drama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Hospitality &amp; Catering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Information Technology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Media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Music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Photography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Physical Education (GCSE)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Psychology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GB" sz="1800" baseline="0" dirty="0" err="1">
                          <a:solidFill>
                            <a:schemeClr val="tx1"/>
                          </a:solidFill>
                          <a:effectLst/>
                        </a:rPr>
                        <a:t>EBacc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</a:rPr>
                        <a:t> only)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0881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things to consider . . 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49776"/>
              </p:ext>
            </p:extLst>
          </p:nvPr>
        </p:nvGraphicFramePr>
        <p:xfrm>
          <a:off x="481681" y="1628800"/>
          <a:ext cx="368275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>
                  <a:extLst>
                    <a:ext uri="{9D8B030D-6E8A-4147-A177-3AD203B41FA5}">
                      <a16:colId xmlns:a16="http://schemas.microsoft.com/office/drawing/2014/main" val="4277037365"/>
                    </a:ext>
                  </a:extLst>
                </a:gridCol>
              </a:tblGrid>
              <a:tr h="751764">
                <a:tc>
                  <a:txBody>
                    <a:bodyPr/>
                    <a:lstStyle/>
                    <a:p>
                      <a:r>
                        <a:rPr lang="en-GB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Prohibited combinations of subjects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209912"/>
                  </a:ext>
                </a:extLst>
              </a:tr>
              <a:tr h="13364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dirty="0"/>
                        <a:t>You cannot study GCSE PE and Health &amp; Fitness together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3741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1628800"/>
            <a:ext cx="396044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/>
              <a:t>You must choose a reserve subject for each of Option Blocks 1 and 2 (if you do not, your form will not be processed).</a:t>
            </a:r>
          </a:p>
          <a:p>
            <a:endParaRPr lang="en-GB" sz="2400" b="1" dirty="0"/>
          </a:p>
          <a:p>
            <a:r>
              <a:rPr lang="en-GB" sz="2400" b="1" dirty="0"/>
              <a:t>If you do not get your first choice(s), we will talk to you before allocating your reserve subject(s).</a:t>
            </a:r>
          </a:p>
        </p:txBody>
      </p:sp>
      <p:pic>
        <p:nvPicPr>
          <p:cNvPr id="6" name="Picture 5" descr="File:Man Thinking Of Career Change Cartoon.svg - Wikimedi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52936"/>
            <a:ext cx="4221088" cy="378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next?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503636"/>
            <a:ext cx="8229600" cy="507972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You will receive an Options Booklet giving you information about all the subjects available to you and explaining the process.</a:t>
            </a:r>
          </a:p>
          <a:p>
            <a:r>
              <a:rPr lang="en-GB" dirty="0"/>
              <a:t>There are audio-visual presentations for each subject on the school website.  You will have the opportunity to access these in school as well as at home.</a:t>
            </a:r>
          </a:p>
          <a:p>
            <a:r>
              <a:rPr lang="en-GB" dirty="0"/>
              <a:t>This </a:t>
            </a:r>
            <a:r>
              <a:rPr lang="en-GB" dirty="0" err="1"/>
              <a:t>powerpoint</a:t>
            </a:r>
            <a:r>
              <a:rPr lang="en-GB" dirty="0"/>
              <a:t> presentation will also be put on the school website so that your parents can access it.</a:t>
            </a:r>
          </a:p>
          <a:p>
            <a:r>
              <a:rPr lang="en-GB" dirty="0"/>
              <a:t>Once you have you chosen your options, you should return the completed options form to your form tutor.  It is not a ‘first-come first-served’ process so please take your time to consider your options.  However, you must meet the deadline.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deadline is Friday 26</a:t>
            </a:r>
            <a:r>
              <a:rPr lang="en-GB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March</a:t>
            </a:r>
          </a:p>
          <a:p>
            <a:pPr marL="0" indent="0" algn="ctr">
              <a:buNone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do not meet the deadline, we cannot guarantee any of your option choices 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dhalpin\Local Settings\Temporary Internet Files\Content.IE5\NNO9ZKF1\large-Question-Mark-66.6-15073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008112" cy="1215010"/>
          </a:xfrm>
          <a:prstGeom prst="rect">
            <a:avLst/>
          </a:prstGeom>
          <a:noFill/>
        </p:spPr>
      </p:pic>
      <p:pic>
        <p:nvPicPr>
          <p:cNvPr id="8" name="Picture 2" descr="C:\Users\dhalpin\Local Settings\Temporary Internet Files\Content.IE5\NNO9ZKF1\large-Question-Mark-66.6-15073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9"/>
            <a:ext cx="1008112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you get it right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5693" y="1592796"/>
            <a:ext cx="403860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</a:p>
          <a:p>
            <a:pPr>
              <a:buNone/>
            </a:pPr>
            <a:endParaRPr lang="en-GB" dirty="0"/>
          </a:p>
          <a:p>
            <a:pPr>
              <a:buBlip>
                <a:blip r:embed="rId2"/>
              </a:buBlip>
            </a:pPr>
            <a:r>
              <a:rPr lang="en-GB" dirty="0"/>
              <a:t>Choose an option because your friends are doing it (you may not be in the same option group!)</a:t>
            </a:r>
          </a:p>
          <a:p>
            <a:pPr>
              <a:buBlip>
                <a:blip r:embed="rId2"/>
              </a:buBlip>
            </a:pPr>
            <a:r>
              <a:rPr lang="en-GB" dirty="0"/>
              <a:t>Choose an option because you like the teacher (he/she may not be teaching it!)</a:t>
            </a:r>
          </a:p>
          <a:p>
            <a:pPr>
              <a:buBlip>
                <a:blip r:embed="rId2"/>
              </a:buBlip>
            </a:pPr>
            <a:r>
              <a:rPr lang="en-GB" dirty="0"/>
              <a:t>Choose an option without knowing what’s involved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30665" y="1592796"/>
            <a:ext cx="403860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>
              <a:buNone/>
            </a:pPr>
            <a:endParaRPr lang="en-GB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en-GB" dirty="0"/>
              <a:t>Make sure you choose an option you are interested in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Make sure you know exactly what is required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Make sure you have the knowledge, skills and interest to do well in it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If you already know what you want to do when you leave school, make sure you choose the </a:t>
            </a:r>
            <a:r>
              <a:rPr lang="en-GB"/>
              <a:t>right options </a:t>
            </a:r>
            <a:r>
              <a:rPr lang="en-GB" dirty="0"/>
              <a:t>for your next course of study</a:t>
            </a:r>
          </a:p>
        </p:txBody>
      </p:sp>
      <p:pic>
        <p:nvPicPr>
          <p:cNvPr id="5124" name="Picture 4" descr="C:\Users\dhalpin\Local Settings\Temporary Internet Files\Content.IE5\4VNAPNJL\angrywoma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1918" y="1052736"/>
            <a:ext cx="1553468" cy="1296144"/>
          </a:xfrm>
          <a:prstGeom prst="rect">
            <a:avLst/>
          </a:prstGeom>
          <a:noFill/>
        </p:spPr>
      </p:pic>
      <p:pic>
        <p:nvPicPr>
          <p:cNvPr id="5126" name="Picture 6" descr="C:\Users\dhalpin\Local Settings\Temporary Internet Files\Content.IE5\Z5L9LFKU\lgi01a2014011013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5410" y="836712"/>
            <a:ext cx="1297483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Year 9 Options 2021</vt:lpstr>
      <vt:lpstr>All students must study the following subjects . . .</vt:lpstr>
      <vt:lpstr>Depending which pathway you are on, you will also study the following subjects</vt:lpstr>
      <vt:lpstr>You then need to choose one subject from Option Block 1 and one subject from Option Block 2</vt:lpstr>
      <vt:lpstr>Some things to consider . . .</vt:lpstr>
      <vt:lpstr>What happens next?</vt:lpstr>
      <vt:lpstr>Make sure you get it right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Options Assembly</dc:title>
  <dc:creator>dhalpin</dc:creator>
  <cp:lastModifiedBy> </cp:lastModifiedBy>
  <cp:revision>31</cp:revision>
  <dcterms:created xsi:type="dcterms:W3CDTF">2016-02-25T10:47:38Z</dcterms:created>
  <dcterms:modified xsi:type="dcterms:W3CDTF">2021-03-02T07:37:06Z</dcterms:modified>
</cp:coreProperties>
</file>