
<file path=[Content_Types].xml><?xml version="1.0" encoding="utf-8"?>
<Types xmlns="http://schemas.openxmlformats.org/package/2006/content-types">
  <Default Extension="jpeg" ContentType="image/jpeg"/>
  <Default Extension="jpg" ContentType="image/jpeg"/>
  <Default Extension="m4a" ContentType="audio/mp4"/>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5" r:id="rId6"/>
    <p:sldId id="258" r:id="rId7"/>
    <p:sldId id="261" r:id="rId8"/>
    <p:sldId id="269" r:id="rId9"/>
    <p:sldId id="270" r:id="rId10"/>
    <p:sldId id="273" r:id="rId11"/>
    <p:sldId id="274"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5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31676-A009-4540-B345-5625B42C90B0}" v="182" dt="2021-02-04T13:34:32.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B8AF5-A303-429A-8B53-3F232FD1A4F2}" type="doc">
      <dgm:prSet loTypeId="urn:microsoft.com/office/officeart/2005/8/layout/matrix1" loCatId="matrix" qsTypeId="urn:microsoft.com/office/officeart/2005/8/quickstyle/simple4" qsCatId="simple" csTypeId="urn:microsoft.com/office/officeart/2005/8/colors/accent0_3" csCatId="mainScheme" phldr="1"/>
      <dgm:spPr/>
      <dgm:t>
        <a:bodyPr/>
        <a:lstStyle/>
        <a:p>
          <a:endParaRPr lang="en-GB"/>
        </a:p>
      </dgm:t>
    </dgm:pt>
    <dgm:pt modelId="{47FD1687-1EF9-4E03-8CA0-B16DA8AF26AD}">
      <dgm:prSet phldrT="[Text]"/>
      <dgm:spPr/>
      <dgm:t>
        <a:bodyPr/>
        <a:lstStyle/>
        <a:p>
          <a:r>
            <a:rPr lang="en-GB" b="1" dirty="0">
              <a:effectLst>
                <a:outerShdw blurRad="38100" dist="38100" dir="2700000" algn="tl">
                  <a:srgbClr val="000000">
                    <a:alpha val="43137"/>
                  </a:srgbClr>
                </a:outerShdw>
              </a:effectLst>
            </a:rPr>
            <a:t>Stories of the Greek and Roman gods</a:t>
          </a:r>
        </a:p>
      </dgm:t>
    </dgm:pt>
    <dgm:pt modelId="{CB8216DD-18C1-45D5-9C8B-3FA83EF9451A}" type="parTrans" cxnId="{22549E20-99BA-4A81-A471-50BE3113D7E0}">
      <dgm:prSet/>
      <dgm:spPr/>
      <dgm:t>
        <a:bodyPr/>
        <a:lstStyle/>
        <a:p>
          <a:endParaRPr lang="en-GB"/>
        </a:p>
      </dgm:t>
    </dgm:pt>
    <dgm:pt modelId="{EC35EB3E-29B7-461A-B821-A6E1DF0B018F}" type="sibTrans" cxnId="{22549E20-99BA-4A81-A471-50BE3113D7E0}">
      <dgm:prSet/>
      <dgm:spPr/>
      <dgm:t>
        <a:bodyPr/>
        <a:lstStyle/>
        <a:p>
          <a:endParaRPr lang="en-GB"/>
        </a:p>
      </dgm:t>
    </dgm:pt>
    <dgm:pt modelId="{2E90FC5A-BE84-4519-AFB7-9BDF2768B875}">
      <dgm:prSet phldrT="[Text]"/>
      <dgm:spPr/>
      <dgm:t>
        <a:bodyPr/>
        <a:lstStyle/>
        <a:p>
          <a:r>
            <a:rPr lang="en-GB" b="1" dirty="0">
              <a:effectLst>
                <a:outerShdw blurRad="38100" dist="38100" dir="2700000" algn="tl">
                  <a:srgbClr val="000000">
                    <a:alpha val="43137"/>
                  </a:srgbClr>
                </a:outerShdw>
              </a:effectLst>
            </a:rPr>
            <a:t>Stories of ancient heroes</a:t>
          </a:r>
        </a:p>
      </dgm:t>
    </dgm:pt>
    <dgm:pt modelId="{3AB0DD12-3797-4046-BBC6-BB2986FA1731}" type="parTrans" cxnId="{E1E9CC2B-14CC-4F83-A452-58A8F1247FB9}">
      <dgm:prSet/>
      <dgm:spPr/>
      <dgm:t>
        <a:bodyPr/>
        <a:lstStyle/>
        <a:p>
          <a:endParaRPr lang="en-GB"/>
        </a:p>
      </dgm:t>
    </dgm:pt>
    <dgm:pt modelId="{E9C82EC6-6B55-44F6-B164-501C9DC0CFD8}" type="sibTrans" cxnId="{E1E9CC2B-14CC-4F83-A452-58A8F1247FB9}">
      <dgm:prSet/>
      <dgm:spPr/>
      <dgm:t>
        <a:bodyPr/>
        <a:lstStyle/>
        <a:p>
          <a:endParaRPr lang="en-GB"/>
        </a:p>
      </dgm:t>
    </dgm:pt>
    <dgm:pt modelId="{7CF2E021-2156-4017-A281-02585220E2AB}">
      <dgm:prSet phldrT="[Text]"/>
      <dgm:spPr/>
      <dgm:t>
        <a:bodyPr/>
        <a:lstStyle/>
        <a:p>
          <a:r>
            <a:rPr lang="en-GB" b="1" dirty="0">
              <a:effectLst>
                <a:outerShdw blurRad="38100" dist="38100" dir="2700000" algn="tl">
                  <a:srgbClr val="000000">
                    <a:alpha val="43137"/>
                  </a:srgbClr>
                </a:outerShdw>
              </a:effectLst>
            </a:rPr>
            <a:t>How belief in the gods affected the lives of ordinary people</a:t>
          </a:r>
        </a:p>
      </dgm:t>
    </dgm:pt>
    <dgm:pt modelId="{0A67B64E-C22E-470F-B673-0949A0B7AAB5}" type="parTrans" cxnId="{BC71C9EC-2FF6-4E3C-8778-2F710A89FC94}">
      <dgm:prSet/>
      <dgm:spPr/>
      <dgm:t>
        <a:bodyPr/>
        <a:lstStyle/>
        <a:p>
          <a:endParaRPr lang="en-GB"/>
        </a:p>
      </dgm:t>
    </dgm:pt>
    <dgm:pt modelId="{E98D5869-2FC4-46B3-AC96-55ACC934A522}" type="sibTrans" cxnId="{BC71C9EC-2FF6-4E3C-8778-2F710A89FC94}">
      <dgm:prSet/>
      <dgm:spPr/>
      <dgm:t>
        <a:bodyPr/>
        <a:lstStyle/>
        <a:p>
          <a:endParaRPr lang="en-GB"/>
        </a:p>
      </dgm:t>
    </dgm:pt>
    <dgm:pt modelId="{7202F94F-38B6-44B9-8912-AABE173C27E1}">
      <dgm:prSet phldrT="[Text]"/>
      <dgm:spPr/>
      <dgm:t>
        <a:bodyPr/>
        <a:lstStyle/>
        <a:p>
          <a:r>
            <a:rPr lang="en-GB" b="1" dirty="0">
              <a:effectLst>
                <a:outerShdw blurRad="38100" dist="38100" dir="2700000" algn="tl">
                  <a:srgbClr val="000000">
                    <a:alpha val="43137"/>
                  </a:srgbClr>
                </a:outerShdw>
              </a:effectLst>
            </a:rPr>
            <a:t>How gods and heroes were worshipped</a:t>
          </a:r>
        </a:p>
      </dgm:t>
    </dgm:pt>
    <dgm:pt modelId="{AB0CF0FA-36C6-451F-B713-26CB2A648269}" type="parTrans" cxnId="{394CA4C1-24AC-4E52-A34C-8BE5E3C77077}">
      <dgm:prSet/>
      <dgm:spPr/>
      <dgm:t>
        <a:bodyPr/>
        <a:lstStyle/>
        <a:p>
          <a:endParaRPr lang="en-GB"/>
        </a:p>
      </dgm:t>
    </dgm:pt>
    <dgm:pt modelId="{10CDC248-BDA4-4099-84E8-A013BF91F1F8}" type="sibTrans" cxnId="{394CA4C1-24AC-4E52-A34C-8BE5E3C77077}">
      <dgm:prSet/>
      <dgm:spPr/>
      <dgm:t>
        <a:bodyPr/>
        <a:lstStyle/>
        <a:p>
          <a:endParaRPr lang="en-GB"/>
        </a:p>
      </dgm:t>
    </dgm:pt>
    <dgm:pt modelId="{0C9BB126-4528-4BFC-8C75-F61006EA2A97}">
      <dgm:prSet phldrT="[Text]" custT="1"/>
      <dgm:spPr/>
      <dgm:t>
        <a:bodyPr/>
        <a:lstStyle/>
        <a:p>
          <a:r>
            <a:rPr lang="en-GB" sz="2600" b="1" dirty="0">
              <a:effectLst>
                <a:outerShdw blurRad="38100" dist="38100" dir="2700000" algn="tl">
                  <a:srgbClr val="000000">
                    <a:alpha val="43137"/>
                  </a:srgbClr>
                </a:outerShdw>
              </a:effectLst>
            </a:rPr>
            <a:t>PAPER ONE</a:t>
          </a:r>
        </a:p>
      </dgm:t>
    </dgm:pt>
    <dgm:pt modelId="{2F85E84A-AEC6-43EF-A62C-FD6DBABFE63F}" type="sibTrans" cxnId="{565C0B9A-7152-4ED5-AD4E-B3E0B4206089}">
      <dgm:prSet/>
      <dgm:spPr/>
      <dgm:t>
        <a:bodyPr/>
        <a:lstStyle/>
        <a:p>
          <a:endParaRPr lang="en-GB"/>
        </a:p>
      </dgm:t>
    </dgm:pt>
    <dgm:pt modelId="{5243B21A-D30A-4E71-89CF-8DDE3B2E886B}" type="parTrans" cxnId="{565C0B9A-7152-4ED5-AD4E-B3E0B4206089}">
      <dgm:prSet/>
      <dgm:spPr/>
      <dgm:t>
        <a:bodyPr/>
        <a:lstStyle/>
        <a:p>
          <a:endParaRPr lang="en-GB"/>
        </a:p>
      </dgm:t>
    </dgm:pt>
    <dgm:pt modelId="{BBC9452D-FACE-4A88-A7D8-36C5CD176428}" type="pres">
      <dgm:prSet presAssocID="{CBAB8AF5-A303-429A-8B53-3F232FD1A4F2}" presName="diagram" presStyleCnt="0">
        <dgm:presLayoutVars>
          <dgm:chMax val="1"/>
          <dgm:dir/>
          <dgm:animLvl val="ctr"/>
          <dgm:resizeHandles val="exact"/>
        </dgm:presLayoutVars>
      </dgm:prSet>
      <dgm:spPr/>
    </dgm:pt>
    <dgm:pt modelId="{458C751D-D8AB-4075-B3FA-CB499B4A8BAD}" type="pres">
      <dgm:prSet presAssocID="{CBAB8AF5-A303-429A-8B53-3F232FD1A4F2}" presName="matrix" presStyleCnt="0"/>
      <dgm:spPr/>
    </dgm:pt>
    <dgm:pt modelId="{6D3424F1-6D03-4A81-AF54-D9914FBBEEF6}" type="pres">
      <dgm:prSet presAssocID="{CBAB8AF5-A303-429A-8B53-3F232FD1A4F2}" presName="tile1" presStyleLbl="node1" presStyleIdx="0" presStyleCnt="4"/>
      <dgm:spPr/>
    </dgm:pt>
    <dgm:pt modelId="{1FCC7479-36BC-4F16-8319-66158DAB306A}" type="pres">
      <dgm:prSet presAssocID="{CBAB8AF5-A303-429A-8B53-3F232FD1A4F2}" presName="tile1text" presStyleLbl="node1" presStyleIdx="0" presStyleCnt="4">
        <dgm:presLayoutVars>
          <dgm:chMax val="0"/>
          <dgm:chPref val="0"/>
          <dgm:bulletEnabled val="1"/>
        </dgm:presLayoutVars>
      </dgm:prSet>
      <dgm:spPr/>
    </dgm:pt>
    <dgm:pt modelId="{ABCDC680-6548-4C9C-AE7B-6D3173E15C5E}" type="pres">
      <dgm:prSet presAssocID="{CBAB8AF5-A303-429A-8B53-3F232FD1A4F2}" presName="tile2" presStyleLbl="node1" presStyleIdx="1" presStyleCnt="4"/>
      <dgm:spPr/>
    </dgm:pt>
    <dgm:pt modelId="{465F1A55-7D1E-443D-82E6-C4D7FBDC4ADA}" type="pres">
      <dgm:prSet presAssocID="{CBAB8AF5-A303-429A-8B53-3F232FD1A4F2}" presName="tile2text" presStyleLbl="node1" presStyleIdx="1" presStyleCnt="4">
        <dgm:presLayoutVars>
          <dgm:chMax val="0"/>
          <dgm:chPref val="0"/>
          <dgm:bulletEnabled val="1"/>
        </dgm:presLayoutVars>
      </dgm:prSet>
      <dgm:spPr/>
    </dgm:pt>
    <dgm:pt modelId="{986DC3E3-22E0-4430-8BAB-F03CC7B8D93E}" type="pres">
      <dgm:prSet presAssocID="{CBAB8AF5-A303-429A-8B53-3F232FD1A4F2}" presName="tile3" presStyleLbl="node1" presStyleIdx="2" presStyleCnt="4"/>
      <dgm:spPr/>
    </dgm:pt>
    <dgm:pt modelId="{CAC508FB-491D-4283-A7D4-3E1FBC1A34E5}" type="pres">
      <dgm:prSet presAssocID="{CBAB8AF5-A303-429A-8B53-3F232FD1A4F2}" presName="tile3text" presStyleLbl="node1" presStyleIdx="2" presStyleCnt="4">
        <dgm:presLayoutVars>
          <dgm:chMax val="0"/>
          <dgm:chPref val="0"/>
          <dgm:bulletEnabled val="1"/>
        </dgm:presLayoutVars>
      </dgm:prSet>
      <dgm:spPr/>
    </dgm:pt>
    <dgm:pt modelId="{F6677AE6-EB74-491B-8ABB-442F0ADB347F}" type="pres">
      <dgm:prSet presAssocID="{CBAB8AF5-A303-429A-8B53-3F232FD1A4F2}" presName="tile4" presStyleLbl="node1" presStyleIdx="3" presStyleCnt="4"/>
      <dgm:spPr/>
    </dgm:pt>
    <dgm:pt modelId="{275AA63D-48CA-48D1-8EA6-F1D4FBEDAEDB}" type="pres">
      <dgm:prSet presAssocID="{CBAB8AF5-A303-429A-8B53-3F232FD1A4F2}" presName="tile4text" presStyleLbl="node1" presStyleIdx="3" presStyleCnt="4">
        <dgm:presLayoutVars>
          <dgm:chMax val="0"/>
          <dgm:chPref val="0"/>
          <dgm:bulletEnabled val="1"/>
        </dgm:presLayoutVars>
      </dgm:prSet>
      <dgm:spPr/>
    </dgm:pt>
    <dgm:pt modelId="{0C5B8E61-302E-4D2A-B369-8A4CDFC4156B}" type="pres">
      <dgm:prSet presAssocID="{CBAB8AF5-A303-429A-8B53-3F232FD1A4F2}" presName="centerTile" presStyleLbl="fgShp" presStyleIdx="0" presStyleCnt="1">
        <dgm:presLayoutVars>
          <dgm:chMax val="0"/>
          <dgm:chPref val="0"/>
        </dgm:presLayoutVars>
      </dgm:prSet>
      <dgm:spPr/>
    </dgm:pt>
  </dgm:ptLst>
  <dgm:cxnLst>
    <dgm:cxn modelId="{EF8B1D02-0285-43D6-ABC7-9FCA1541C7D3}" type="presOf" srcId="{2E90FC5A-BE84-4519-AFB7-9BDF2768B875}" destId="{ABCDC680-6548-4C9C-AE7B-6D3173E15C5E}" srcOrd="0" destOrd="0" presId="urn:microsoft.com/office/officeart/2005/8/layout/matrix1"/>
    <dgm:cxn modelId="{3499D107-77BD-44CC-80BA-A440F3F85D87}" type="presOf" srcId="{CBAB8AF5-A303-429A-8B53-3F232FD1A4F2}" destId="{BBC9452D-FACE-4A88-A7D8-36C5CD176428}" srcOrd="0" destOrd="0" presId="urn:microsoft.com/office/officeart/2005/8/layout/matrix1"/>
    <dgm:cxn modelId="{22549E20-99BA-4A81-A471-50BE3113D7E0}" srcId="{0C9BB126-4528-4BFC-8C75-F61006EA2A97}" destId="{47FD1687-1EF9-4E03-8CA0-B16DA8AF26AD}" srcOrd="0" destOrd="0" parTransId="{CB8216DD-18C1-45D5-9C8B-3FA83EF9451A}" sibTransId="{EC35EB3E-29B7-461A-B821-A6E1DF0B018F}"/>
    <dgm:cxn modelId="{34368D28-6352-48B1-A03E-A75E32304CB9}" type="presOf" srcId="{7202F94F-38B6-44B9-8912-AABE173C27E1}" destId="{275AA63D-48CA-48D1-8EA6-F1D4FBEDAEDB}" srcOrd="1" destOrd="0" presId="urn:microsoft.com/office/officeart/2005/8/layout/matrix1"/>
    <dgm:cxn modelId="{E1E9CC2B-14CC-4F83-A452-58A8F1247FB9}" srcId="{0C9BB126-4528-4BFC-8C75-F61006EA2A97}" destId="{2E90FC5A-BE84-4519-AFB7-9BDF2768B875}" srcOrd="1" destOrd="0" parTransId="{3AB0DD12-3797-4046-BBC6-BB2986FA1731}" sibTransId="{E9C82EC6-6B55-44F6-B164-501C9DC0CFD8}"/>
    <dgm:cxn modelId="{1145B55D-CCED-411C-BFCE-E7525CDF8351}" type="presOf" srcId="{47FD1687-1EF9-4E03-8CA0-B16DA8AF26AD}" destId="{6D3424F1-6D03-4A81-AF54-D9914FBBEEF6}" srcOrd="0" destOrd="0" presId="urn:microsoft.com/office/officeart/2005/8/layout/matrix1"/>
    <dgm:cxn modelId="{565C0B9A-7152-4ED5-AD4E-B3E0B4206089}" srcId="{CBAB8AF5-A303-429A-8B53-3F232FD1A4F2}" destId="{0C9BB126-4528-4BFC-8C75-F61006EA2A97}" srcOrd="0" destOrd="0" parTransId="{5243B21A-D30A-4E71-89CF-8DDE3B2E886B}" sibTransId="{2F85E84A-AEC6-43EF-A62C-FD6DBABFE63F}"/>
    <dgm:cxn modelId="{DB05BB9D-C954-43E5-BB32-610A15583322}" type="presOf" srcId="{2E90FC5A-BE84-4519-AFB7-9BDF2768B875}" destId="{465F1A55-7D1E-443D-82E6-C4D7FBDC4ADA}" srcOrd="1" destOrd="0" presId="urn:microsoft.com/office/officeart/2005/8/layout/matrix1"/>
    <dgm:cxn modelId="{F573E9B4-C6CC-4575-9E73-B5AD4A88E50F}" type="presOf" srcId="{7CF2E021-2156-4017-A281-02585220E2AB}" destId="{986DC3E3-22E0-4430-8BAB-F03CC7B8D93E}" srcOrd="0" destOrd="0" presId="urn:microsoft.com/office/officeart/2005/8/layout/matrix1"/>
    <dgm:cxn modelId="{7BD085BB-3E01-4CA1-8376-6BD394F3125A}" type="presOf" srcId="{47FD1687-1EF9-4E03-8CA0-B16DA8AF26AD}" destId="{1FCC7479-36BC-4F16-8319-66158DAB306A}" srcOrd="1" destOrd="0" presId="urn:microsoft.com/office/officeart/2005/8/layout/matrix1"/>
    <dgm:cxn modelId="{394CA4C1-24AC-4E52-A34C-8BE5E3C77077}" srcId="{0C9BB126-4528-4BFC-8C75-F61006EA2A97}" destId="{7202F94F-38B6-44B9-8912-AABE173C27E1}" srcOrd="3" destOrd="0" parTransId="{AB0CF0FA-36C6-451F-B713-26CB2A648269}" sibTransId="{10CDC248-BDA4-4099-84E8-A013BF91F1F8}"/>
    <dgm:cxn modelId="{E0CFE4CE-DAFB-4C51-B95D-220F1D2C2811}" type="presOf" srcId="{0C9BB126-4528-4BFC-8C75-F61006EA2A97}" destId="{0C5B8E61-302E-4D2A-B369-8A4CDFC4156B}" srcOrd="0" destOrd="0" presId="urn:microsoft.com/office/officeart/2005/8/layout/matrix1"/>
    <dgm:cxn modelId="{6C79B3D0-59C2-47AD-8CE6-699A7E159E16}" type="presOf" srcId="{7202F94F-38B6-44B9-8912-AABE173C27E1}" destId="{F6677AE6-EB74-491B-8ABB-442F0ADB347F}" srcOrd="0" destOrd="0" presId="urn:microsoft.com/office/officeart/2005/8/layout/matrix1"/>
    <dgm:cxn modelId="{293EE6DA-2D14-4568-B41F-E19BE8F2FB9F}" type="presOf" srcId="{7CF2E021-2156-4017-A281-02585220E2AB}" destId="{CAC508FB-491D-4283-A7D4-3E1FBC1A34E5}" srcOrd="1" destOrd="0" presId="urn:microsoft.com/office/officeart/2005/8/layout/matrix1"/>
    <dgm:cxn modelId="{BC71C9EC-2FF6-4E3C-8778-2F710A89FC94}" srcId="{0C9BB126-4528-4BFC-8C75-F61006EA2A97}" destId="{7CF2E021-2156-4017-A281-02585220E2AB}" srcOrd="2" destOrd="0" parTransId="{0A67B64E-C22E-470F-B673-0949A0B7AAB5}" sibTransId="{E98D5869-2FC4-46B3-AC96-55ACC934A522}"/>
    <dgm:cxn modelId="{E39F9594-7E1D-4F20-B8C1-3E232CCD5502}" type="presParOf" srcId="{BBC9452D-FACE-4A88-A7D8-36C5CD176428}" destId="{458C751D-D8AB-4075-B3FA-CB499B4A8BAD}" srcOrd="0" destOrd="0" presId="urn:microsoft.com/office/officeart/2005/8/layout/matrix1"/>
    <dgm:cxn modelId="{368B20EB-CC10-4271-962B-FBF69B2F6645}" type="presParOf" srcId="{458C751D-D8AB-4075-B3FA-CB499B4A8BAD}" destId="{6D3424F1-6D03-4A81-AF54-D9914FBBEEF6}" srcOrd="0" destOrd="0" presId="urn:microsoft.com/office/officeart/2005/8/layout/matrix1"/>
    <dgm:cxn modelId="{AF72E7E9-C058-45AB-AEC5-C155A79E8094}" type="presParOf" srcId="{458C751D-D8AB-4075-B3FA-CB499B4A8BAD}" destId="{1FCC7479-36BC-4F16-8319-66158DAB306A}" srcOrd="1" destOrd="0" presId="urn:microsoft.com/office/officeart/2005/8/layout/matrix1"/>
    <dgm:cxn modelId="{EA25CF1E-A2E2-4634-9FE7-1436D24E5420}" type="presParOf" srcId="{458C751D-D8AB-4075-B3FA-CB499B4A8BAD}" destId="{ABCDC680-6548-4C9C-AE7B-6D3173E15C5E}" srcOrd="2" destOrd="0" presId="urn:microsoft.com/office/officeart/2005/8/layout/matrix1"/>
    <dgm:cxn modelId="{C2AF3E66-400A-45E2-BDB3-DFE9F5DAFDFE}" type="presParOf" srcId="{458C751D-D8AB-4075-B3FA-CB499B4A8BAD}" destId="{465F1A55-7D1E-443D-82E6-C4D7FBDC4ADA}" srcOrd="3" destOrd="0" presId="urn:microsoft.com/office/officeart/2005/8/layout/matrix1"/>
    <dgm:cxn modelId="{F85D8103-1ADC-4B99-A5AB-45095B087DB9}" type="presParOf" srcId="{458C751D-D8AB-4075-B3FA-CB499B4A8BAD}" destId="{986DC3E3-22E0-4430-8BAB-F03CC7B8D93E}" srcOrd="4" destOrd="0" presId="urn:microsoft.com/office/officeart/2005/8/layout/matrix1"/>
    <dgm:cxn modelId="{8D01168A-54FC-4A35-9084-6FA62EDA2035}" type="presParOf" srcId="{458C751D-D8AB-4075-B3FA-CB499B4A8BAD}" destId="{CAC508FB-491D-4283-A7D4-3E1FBC1A34E5}" srcOrd="5" destOrd="0" presId="urn:microsoft.com/office/officeart/2005/8/layout/matrix1"/>
    <dgm:cxn modelId="{3107D441-9EC9-49F4-A192-1926756D0DB6}" type="presParOf" srcId="{458C751D-D8AB-4075-B3FA-CB499B4A8BAD}" destId="{F6677AE6-EB74-491B-8ABB-442F0ADB347F}" srcOrd="6" destOrd="0" presId="urn:microsoft.com/office/officeart/2005/8/layout/matrix1"/>
    <dgm:cxn modelId="{A9A0A5AE-930C-405A-A942-2D10F58A4B4D}" type="presParOf" srcId="{458C751D-D8AB-4075-B3FA-CB499B4A8BAD}" destId="{275AA63D-48CA-48D1-8EA6-F1D4FBEDAEDB}" srcOrd="7" destOrd="0" presId="urn:microsoft.com/office/officeart/2005/8/layout/matrix1"/>
    <dgm:cxn modelId="{F5E5B7C6-52B1-4041-8944-39AAB1FDAD47}" type="presParOf" srcId="{BBC9452D-FACE-4A88-A7D8-36C5CD176428}" destId="{0C5B8E61-302E-4D2A-B369-8A4CDFC4156B}"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B25D8-4D84-4186-BA62-A900C8C20303}" type="doc">
      <dgm:prSet loTypeId="urn:microsoft.com/office/officeart/2005/8/layout/matrix1" loCatId="matrix" qsTypeId="urn:microsoft.com/office/officeart/2005/8/quickstyle/simple4" qsCatId="simple" csTypeId="urn:microsoft.com/office/officeart/2005/8/colors/accent0_3" csCatId="mainScheme" phldr="1"/>
      <dgm:spPr/>
      <dgm:t>
        <a:bodyPr/>
        <a:lstStyle/>
        <a:p>
          <a:endParaRPr lang="en-GB"/>
        </a:p>
      </dgm:t>
    </dgm:pt>
    <dgm:pt modelId="{C0171D2D-2340-4211-B970-ADC6BF462407}">
      <dgm:prSet phldrT="[Text]"/>
      <dgm:spPr/>
      <dgm:t>
        <a:bodyPr/>
        <a:lstStyle/>
        <a:p>
          <a:r>
            <a:rPr lang="en-GB" b="1" dirty="0">
              <a:effectLst>
                <a:outerShdw blurRad="38100" dist="38100" dir="2700000" algn="tl">
                  <a:srgbClr val="000000">
                    <a:alpha val="43137"/>
                  </a:srgbClr>
                </a:outerShdw>
              </a:effectLst>
            </a:rPr>
            <a:t>PAPER TWO</a:t>
          </a:r>
        </a:p>
      </dgm:t>
    </dgm:pt>
    <dgm:pt modelId="{1EF1896E-D4E6-4170-A413-60498810058A}" type="parTrans" cxnId="{9F0B504C-E2F6-424E-AB7F-FD6008B4E4E4}">
      <dgm:prSet/>
      <dgm:spPr/>
      <dgm:t>
        <a:bodyPr/>
        <a:lstStyle/>
        <a:p>
          <a:endParaRPr lang="en-GB"/>
        </a:p>
      </dgm:t>
    </dgm:pt>
    <dgm:pt modelId="{51D2C8D8-17A5-47B7-B086-CC5F83C94F3B}" type="sibTrans" cxnId="{9F0B504C-E2F6-424E-AB7F-FD6008B4E4E4}">
      <dgm:prSet/>
      <dgm:spPr/>
      <dgm:t>
        <a:bodyPr/>
        <a:lstStyle/>
        <a:p>
          <a:endParaRPr lang="en-GB"/>
        </a:p>
      </dgm:t>
    </dgm:pt>
    <dgm:pt modelId="{E7E68A78-57C2-4973-8AE2-114F63CFD878}">
      <dgm:prSet phldrT="[Text]"/>
      <dgm:spPr/>
      <dgm:t>
        <a:bodyPr/>
        <a:lstStyle/>
        <a:p>
          <a:r>
            <a:rPr lang="en-GB" b="1" dirty="0">
              <a:effectLst>
                <a:outerShdw blurRad="38100" dist="38100" dir="2700000" algn="tl">
                  <a:srgbClr val="000000">
                    <a:alpha val="43137"/>
                  </a:srgbClr>
                </a:outerShdw>
              </a:effectLst>
            </a:rPr>
            <a:t>Sparta and Athens</a:t>
          </a:r>
        </a:p>
      </dgm:t>
    </dgm:pt>
    <dgm:pt modelId="{3C0A3B7D-BE22-419F-9829-60233E2EC4B9}" type="parTrans" cxnId="{D0B30D79-F77E-4291-8348-74DA677BCAE4}">
      <dgm:prSet/>
      <dgm:spPr/>
      <dgm:t>
        <a:bodyPr/>
        <a:lstStyle/>
        <a:p>
          <a:endParaRPr lang="en-GB"/>
        </a:p>
      </dgm:t>
    </dgm:pt>
    <dgm:pt modelId="{3B1528E2-0D01-40B3-84B0-C02AA0088DA5}" type="sibTrans" cxnId="{D0B30D79-F77E-4291-8348-74DA677BCAE4}">
      <dgm:prSet/>
      <dgm:spPr/>
      <dgm:t>
        <a:bodyPr/>
        <a:lstStyle/>
        <a:p>
          <a:endParaRPr lang="en-GB"/>
        </a:p>
      </dgm:t>
    </dgm:pt>
    <dgm:pt modelId="{5969C5C6-F1CF-470C-BD5F-5BA51679E9F6}">
      <dgm:prSet phldrT="[Text]"/>
      <dgm:spPr/>
      <dgm:t>
        <a:bodyPr/>
        <a:lstStyle/>
        <a:p>
          <a:r>
            <a:rPr lang="en-GB" b="1" dirty="0">
              <a:effectLst>
                <a:outerShdw blurRad="38100" dist="38100" dir="2700000" algn="tl">
                  <a:srgbClr val="000000">
                    <a:alpha val="43137"/>
                  </a:srgbClr>
                </a:outerShdw>
              </a:effectLst>
            </a:rPr>
            <a:t>The Greek and Persian Wars</a:t>
          </a:r>
        </a:p>
      </dgm:t>
    </dgm:pt>
    <dgm:pt modelId="{8630C541-C4BA-44BE-96EA-0337A8761795}" type="parTrans" cxnId="{D430C2BE-0FAC-4CB2-A03B-A405701AD4F4}">
      <dgm:prSet/>
      <dgm:spPr/>
      <dgm:t>
        <a:bodyPr/>
        <a:lstStyle/>
        <a:p>
          <a:endParaRPr lang="en-GB"/>
        </a:p>
      </dgm:t>
    </dgm:pt>
    <dgm:pt modelId="{63661473-9F7C-4C98-853F-D79F99F1AA8A}" type="sibTrans" cxnId="{D430C2BE-0FAC-4CB2-A03B-A405701AD4F4}">
      <dgm:prSet/>
      <dgm:spPr/>
      <dgm:t>
        <a:bodyPr/>
        <a:lstStyle/>
        <a:p>
          <a:endParaRPr lang="en-GB"/>
        </a:p>
      </dgm:t>
    </dgm:pt>
    <dgm:pt modelId="{DE0EEFF3-CD63-4F2B-93A8-40C49FEAD83F}">
      <dgm:prSet phldrT="[Text]"/>
      <dgm:spPr/>
      <dgm:t>
        <a:bodyPr/>
        <a:lstStyle/>
        <a:p>
          <a:r>
            <a:rPr lang="en-GB" b="1" dirty="0">
              <a:effectLst>
                <a:outerShdw blurRad="38100" dist="38100" dir="2700000" algn="tl">
                  <a:srgbClr val="000000">
                    <a:alpha val="43137"/>
                  </a:srgbClr>
                </a:outerShdw>
              </a:effectLst>
            </a:rPr>
            <a:t>The rise of Emperor Augustus</a:t>
          </a:r>
        </a:p>
      </dgm:t>
    </dgm:pt>
    <dgm:pt modelId="{18C60914-B088-484F-8CDE-37FA272B5374}" type="parTrans" cxnId="{8F374164-CBF9-44D6-9BFB-759D91A74D86}">
      <dgm:prSet/>
      <dgm:spPr/>
      <dgm:t>
        <a:bodyPr/>
        <a:lstStyle/>
        <a:p>
          <a:endParaRPr lang="en-GB"/>
        </a:p>
      </dgm:t>
    </dgm:pt>
    <dgm:pt modelId="{5D9245EB-E7E7-4127-9175-5C904993FA74}" type="sibTrans" cxnId="{8F374164-CBF9-44D6-9BFB-759D91A74D86}">
      <dgm:prSet/>
      <dgm:spPr/>
      <dgm:t>
        <a:bodyPr/>
        <a:lstStyle/>
        <a:p>
          <a:endParaRPr lang="en-GB"/>
        </a:p>
      </dgm:t>
    </dgm:pt>
    <dgm:pt modelId="{2D5F00C7-0C71-42D8-B77C-54BBFC86ADE5}">
      <dgm:prSet phldrT="[Text]"/>
      <dgm:spPr/>
      <dgm:t>
        <a:bodyPr/>
        <a:lstStyle/>
        <a:p>
          <a:r>
            <a:rPr lang="en-GB" b="1" dirty="0">
              <a:effectLst>
                <a:outerShdw blurRad="38100" dist="38100" dir="2700000" algn="tl">
                  <a:srgbClr val="000000">
                    <a:alpha val="43137"/>
                  </a:srgbClr>
                </a:outerShdw>
              </a:effectLst>
            </a:rPr>
            <a:t>Trajan and the Dacian Wars</a:t>
          </a:r>
        </a:p>
      </dgm:t>
    </dgm:pt>
    <dgm:pt modelId="{BA3A26B3-84AB-40E8-AB72-FA9E1961A3E9}" type="parTrans" cxnId="{D6A57447-70FA-4997-9B17-49B45B9EA597}">
      <dgm:prSet/>
      <dgm:spPr/>
      <dgm:t>
        <a:bodyPr/>
        <a:lstStyle/>
        <a:p>
          <a:endParaRPr lang="en-GB"/>
        </a:p>
      </dgm:t>
    </dgm:pt>
    <dgm:pt modelId="{2582A3DE-CFCF-4B42-B071-8033722455B2}" type="sibTrans" cxnId="{D6A57447-70FA-4997-9B17-49B45B9EA597}">
      <dgm:prSet/>
      <dgm:spPr/>
      <dgm:t>
        <a:bodyPr/>
        <a:lstStyle/>
        <a:p>
          <a:endParaRPr lang="en-GB"/>
        </a:p>
      </dgm:t>
    </dgm:pt>
    <dgm:pt modelId="{AC959B58-37B8-4F1A-A702-1C1CEFD2FF93}" type="pres">
      <dgm:prSet presAssocID="{392B25D8-4D84-4186-BA62-A900C8C20303}" presName="diagram" presStyleCnt="0">
        <dgm:presLayoutVars>
          <dgm:chMax val="1"/>
          <dgm:dir/>
          <dgm:animLvl val="ctr"/>
          <dgm:resizeHandles val="exact"/>
        </dgm:presLayoutVars>
      </dgm:prSet>
      <dgm:spPr/>
    </dgm:pt>
    <dgm:pt modelId="{16DA5949-08A7-4753-A8E9-78B987CA881C}" type="pres">
      <dgm:prSet presAssocID="{392B25D8-4D84-4186-BA62-A900C8C20303}" presName="matrix" presStyleCnt="0"/>
      <dgm:spPr/>
    </dgm:pt>
    <dgm:pt modelId="{F14FE4BA-2705-401F-8E2A-04480D33CB75}" type="pres">
      <dgm:prSet presAssocID="{392B25D8-4D84-4186-BA62-A900C8C20303}" presName="tile1" presStyleLbl="node1" presStyleIdx="0" presStyleCnt="4"/>
      <dgm:spPr/>
    </dgm:pt>
    <dgm:pt modelId="{E566E0A8-F111-4422-A466-486377CA0C98}" type="pres">
      <dgm:prSet presAssocID="{392B25D8-4D84-4186-BA62-A900C8C20303}" presName="tile1text" presStyleLbl="node1" presStyleIdx="0" presStyleCnt="4">
        <dgm:presLayoutVars>
          <dgm:chMax val="0"/>
          <dgm:chPref val="0"/>
          <dgm:bulletEnabled val="1"/>
        </dgm:presLayoutVars>
      </dgm:prSet>
      <dgm:spPr/>
    </dgm:pt>
    <dgm:pt modelId="{37C1D30C-3743-4B4A-80BC-0153696FEE65}" type="pres">
      <dgm:prSet presAssocID="{392B25D8-4D84-4186-BA62-A900C8C20303}" presName="tile2" presStyleLbl="node1" presStyleIdx="1" presStyleCnt="4" custLinFactNeighborX="-512" custLinFactNeighborY="-1751"/>
      <dgm:spPr/>
    </dgm:pt>
    <dgm:pt modelId="{61EBE4CF-353C-43AD-B39F-F424C72D2676}" type="pres">
      <dgm:prSet presAssocID="{392B25D8-4D84-4186-BA62-A900C8C20303}" presName="tile2text" presStyleLbl="node1" presStyleIdx="1" presStyleCnt="4">
        <dgm:presLayoutVars>
          <dgm:chMax val="0"/>
          <dgm:chPref val="0"/>
          <dgm:bulletEnabled val="1"/>
        </dgm:presLayoutVars>
      </dgm:prSet>
      <dgm:spPr/>
    </dgm:pt>
    <dgm:pt modelId="{D3FA883F-0CEC-418B-B16F-A4EEB285C1C2}" type="pres">
      <dgm:prSet presAssocID="{392B25D8-4D84-4186-BA62-A900C8C20303}" presName="tile3" presStyleLbl="node1" presStyleIdx="2" presStyleCnt="4"/>
      <dgm:spPr/>
    </dgm:pt>
    <dgm:pt modelId="{B13BED21-65C7-4F66-B5C3-223EE41489E6}" type="pres">
      <dgm:prSet presAssocID="{392B25D8-4D84-4186-BA62-A900C8C20303}" presName="tile3text" presStyleLbl="node1" presStyleIdx="2" presStyleCnt="4">
        <dgm:presLayoutVars>
          <dgm:chMax val="0"/>
          <dgm:chPref val="0"/>
          <dgm:bulletEnabled val="1"/>
        </dgm:presLayoutVars>
      </dgm:prSet>
      <dgm:spPr/>
    </dgm:pt>
    <dgm:pt modelId="{E62C75AC-D225-410D-8818-AF03828C1CCD}" type="pres">
      <dgm:prSet presAssocID="{392B25D8-4D84-4186-BA62-A900C8C20303}" presName="tile4" presStyleLbl="node1" presStyleIdx="3" presStyleCnt="4"/>
      <dgm:spPr/>
    </dgm:pt>
    <dgm:pt modelId="{D38C286F-3EAD-47F1-9060-F5B58A79DBA6}" type="pres">
      <dgm:prSet presAssocID="{392B25D8-4D84-4186-BA62-A900C8C20303}" presName="tile4text" presStyleLbl="node1" presStyleIdx="3" presStyleCnt="4">
        <dgm:presLayoutVars>
          <dgm:chMax val="0"/>
          <dgm:chPref val="0"/>
          <dgm:bulletEnabled val="1"/>
        </dgm:presLayoutVars>
      </dgm:prSet>
      <dgm:spPr/>
    </dgm:pt>
    <dgm:pt modelId="{EED8EF13-7599-4761-8ACE-9D18B1969D02}" type="pres">
      <dgm:prSet presAssocID="{392B25D8-4D84-4186-BA62-A900C8C20303}" presName="centerTile" presStyleLbl="fgShp" presStyleIdx="0" presStyleCnt="1">
        <dgm:presLayoutVars>
          <dgm:chMax val="0"/>
          <dgm:chPref val="0"/>
        </dgm:presLayoutVars>
      </dgm:prSet>
      <dgm:spPr/>
    </dgm:pt>
  </dgm:ptLst>
  <dgm:cxnLst>
    <dgm:cxn modelId="{BF56A008-3B64-4BEE-A57E-596319AA707B}" type="presOf" srcId="{DE0EEFF3-CD63-4F2B-93A8-40C49FEAD83F}" destId="{B13BED21-65C7-4F66-B5C3-223EE41489E6}" srcOrd="1" destOrd="0" presId="urn:microsoft.com/office/officeart/2005/8/layout/matrix1"/>
    <dgm:cxn modelId="{28411009-5C73-4325-AF2B-709EBACF6763}" type="presOf" srcId="{5969C5C6-F1CF-470C-BD5F-5BA51679E9F6}" destId="{37C1D30C-3743-4B4A-80BC-0153696FEE65}" srcOrd="0" destOrd="0" presId="urn:microsoft.com/office/officeart/2005/8/layout/matrix1"/>
    <dgm:cxn modelId="{45C4A232-CCF3-4F23-96FE-C92FAA3900AB}" type="presOf" srcId="{5969C5C6-F1CF-470C-BD5F-5BA51679E9F6}" destId="{61EBE4CF-353C-43AD-B39F-F424C72D2676}" srcOrd="1" destOrd="0" presId="urn:microsoft.com/office/officeart/2005/8/layout/matrix1"/>
    <dgm:cxn modelId="{8F374164-CBF9-44D6-9BFB-759D91A74D86}" srcId="{C0171D2D-2340-4211-B970-ADC6BF462407}" destId="{DE0EEFF3-CD63-4F2B-93A8-40C49FEAD83F}" srcOrd="2" destOrd="0" parTransId="{18C60914-B088-484F-8CDE-37FA272B5374}" sibTransId="{5D9245EB-E7E7-4127-9175-5C904993FA74}"/>
    <dgm:cxn modelId="{D6A57447-70FA-4997-9B17-49B45B9EA597}" srcId="{C0171D2D-2340-4211-B970-ADC6BF462407}" destId="{2D5F00C7-0C71-42D8-B77C-54BBFC86ADE5}" srcOrd="3" destOrd="0" parTransId="{BA3A26B3-84AB-40E8-AB72-FA9E1961A3E9}" sibTransId="{2582A3DE-CFCF-4B42-B071-8033722455B2}"/>
    <dgm:cxn modelId="{9572F04B-2B19-432D-8F86-B34B4A8651DB}" type="presOf" srcId="{E7E68A78-57C2-4973-8AE2-114F63CFD878}" destId="{E566E0A8-F111-4422-A466-486377CA0C98}" srcOrd="1" destOrd="0" presId="urn:microsoft.com/office/officeart/2005/8/layout/matrix1"/>
    <dgm:cxn modelId="{9F0B504C-E2F6-424E-AB7F-FD6008B4E4E4}" srcId="{392B25D8-4D84-4186-BA62-A900C8C20303}" destId="{C0171D2D-2340-4211-B970-ADC6BF462407}" srcOrd="0" destOrd="0" parTransId="{1EF1896E-D4E6-4170-A413-60498810058A}" sibTransId="{51D2C8D8-17A5-47B7-B086-CC5F83C94F3B}"/>
    <dgm:cxn modelId="{640F1B56-07F1-469B-9F89-816BADB29DA5}" type="presOf" srcId="{DE0EEFF3-CD63-4F2B-93A8-40C49FEAD83F}" destId="{D3FA883F-0CEC-418B-B16F-A4EEB285C1C2}" srcOrd="0" destOrd="0" presId="urn:microsoft.com/office/officeart/2005/8/layout/matrix1"/>
    <dgm:cxn modelId="{3B421478-28D4-4DAC-B90D-2865694B4773}" type="presOf" srcId="{E7E68A78-57C2-4973-8AE2-114F63CFD878}" destId="{F14FE4BA-2705-401F-8E2A-04480D33CB75}" srcOrd="0" destOrd="0" presId="urn:microsoft.com/office/officeart/2005/8/layout/matrix1"/>
    <dgm:cxn modelId="{D0B30D79-F77E-4291-8348-74DA677BCAE4}" srcId="{C0171D2D-2340-4211-B970-ADC6BF462407}" destId="{E7E68A78-57C2-4973-8AE2-114F63CFD878}" srcOrd="0" destOrd="0" parTransId="{3C0A3B7D-BE22-419F-9829-60233E2EC4B9}" sibTransId="{3B1528E2-0D01-40B3-84B0-C02AA0088DA5}"/>
    <dgm:cxn modelId="{305F1E79-7A4D-4D74-A1F8-CD38294A0CE2}" type="presOf" srcId="{C0171D2D-2340-4211-B970-ADC6BF462407}" destId="{EED8EF13-7599-4761-8ACE-9D18B1969D02}" srcOrd="0" destOrd="0" presId="urn:microsoft.com/office/officeart/2005/8/layout/matrix1"/>
    <dgm:cxn modelId="{D430C2BE-0FAC-4CB2-A03B-A405701AD4F4}" srcId="{C0171D2D-2340-4211-B970-ADC6BF462407}" destId="{5969C5C6-F1CF-470C-BD5F-5BA51679E9F6}" srcOrd="1" destOrd="0" parTransId="{8630C541-C4BA-44BE-96EA-0337A8761795}" sibTransId="{63661473-9F7C-4C98-853F-D79F99F1AA8A}"/>
    <dgm:cxn modelId="{EE038FC0-0846-4B52-9E82-945E60D8A270}" type="presOf" srcId="{2D5F00C7-0C71-42D8-B77C-54BBFC86ADE5}" destId="{D38C286F-3EAD-47F1-9060-F5B58A79DBA6}" srcOrd="1" destOrd="0" presId="urn:microsoft.com/office/officeart/2005/8/layout/matrix1"/>
    <dgm:cxn modelId="{4D95E0CB-EBF4-4FE0-8156-F32D62301ADC}" type="presOf" srcId="{2D5F00C7-0C71-42D8-B77C-54BBFC86ADE5}" destId="{E62C75AC-D225-410D-8818-AF03828C1CCD}" srcOrd="0" destOrd="0" presId="urn:microsoft.com/office/officeart/2005/8/layout/matrix1"/>
    <dgm:cxn modelId="{1868F4DF-AB6A-4E90-9251-E50F7823B582}" type="presOf" srcId="{392B25D8-4D84-4186-BA62-A900C8C20303}" destId="{AC959B58-37B8-4F1A-A702-1C1CEFD2FF93}" srcOrd="0" destOrd="0" presId="urn:microsoft.com/office/officeart/2005/8/layout/matrix1"/>
    <dgm:cxn modelId="{FECCAB89-F801-462F-AD37-92CE6226A7B0}" type="presParOf" srcId="{AC959B58-37B8-4F1A-A702-1C1CEFD2FF93}" destId="{16DA5949-08A7-4753-A8E9-78B987CA881C}" srcOrd="0" destOrd="0" presId="urn:microsoft.com/office/officeart/2005/8/layout/matrix1"/>
    <dgm:cxn modelId="{CFDED3B6-0D7D-4010-9B99-7D0FCAB2A2BD}" type="presParOf" srcId="{16DA5949-08A7-4753-A8E9-78B987CA881C}" destId="{F14FE4BA-2705-401F-8E2A-04480D33CB75}" srcOrd="0" destOrd="0" presId="urn:microsoft.com/office/officeart/2005/8/layout/matrix1"/>
    <dgm:cxn modelId="{7337263C-5D1E-4D81-AA89-12D13C0D24E5}" type="presParOf" srcId="{16DA5949-08A7-4753-A8E9-78B987CA881C}" destId="{E566E0A8-F111-4422-A466-486377CA0C98}" srcOrd="1" destOrd="0" presId="urn:microsoft.com/office/officeart/2005/8/layout/matrix1"/>
    <dgm:cxn modelId="{224838EA-BA5E-4971-AA99-2BB34FA12231}" type="presParOf" srcId="{16DA5949-08A7-4753-A8E9-78B987CA881C}" destId="{37C1D30C-3743-4B4A-80BC-0153696FEE65}" srcOrd="2" destOrd="0" presId="urn:microsoft.com/office/officeart/2005/8/layout/matrix1"/>
    <dgm:cxn modelId="{00535BCA-4A4B-45BF-BA34-B1E310308FD7}" type="presParOf" srcId="{16DA5949-08A7-4753-A8E9-78B987CA881C}" destId="{61EBE4CF-353C-43AD-B39F-F424C72D2676}" srcOrd="3" destOrd="0" presId="urn:microsoft.com/office/officeart/2005/8/layout/matrix1"/>
    <dgm:cxn modelId="{DF607D30-29AB-411C-8A1B-464B519795CB}" type="presParOf" srcId="{16DA5949-08A7-4753-A8E9-78B987CA881C}" destId="{D3FA883F-0CEC-418B-B16F-A4EEB285C1C2}" srcOrd="4" destOrd="0" presId="urn:microsoft.com/office/officeart/2005/8/layout/matrix1"/>
    <dgm:cxn modelId="{8FA1C7FC-8A37-42BB-9239-17E4E035568C}" type="presParOf" srcId="{16DA5949-08A7-4753-A8E9-78B987CA881C}" destId="{B13BED21-65C7-4F66-B5C3-223EE41489E6}" srcOrd="5" destOrd="0" presId="urn:microsoft.com/office/officeart/2005/8/layout/matrix1"/>
    <dgm:cxn modelId="{A7CC178C-35A4-4F1C-9AD2-6D925CAB1381}" type="presParOf" srcId="{16DA5949-08A7-4753-A8E9-78B987CA881C}" destId="{E62C75AC-D225-410D-8818-AF03828C1CCD}" srcOrd="6" destOrd="0" presId="urn:microsoft.com/office/officeart/2005/8/layout/matrix1"/>
    <dgm:cxn modelId="{F8C9F0F3-5349-4461-A191-5464B2915C0A}" type="presParOf" srcId="{16DA5949-08A7-4753-A8E9-78B987CA881C}" destId="{D38C286F-3EAD-47F1-9060-F5B58A79DBA6}" srcOrd="7" destOrd="0" presId="urn:microsoft.com/office/officeart/2005/8/layout/matrix1"/>
    <dgm:cxn modelId="{E601105A-3943-43BD-B8CF-25E239FEF087}" type="presParOf" srcId="{AC959B58-37B8-4F1A-A702-1C1CEFD2FF93}" destId="{EED8EF13-7599-4761-8ACE-9D18B1969D0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424F1-6D03-4A81-AF54-D9914FBBEEF6}">
      <dsp:nvSpPr>
        <dsp:cNvPr id="0" name=""/>
        <dsp:cNvSpPr/>
      </dsp:nvSpPr>
      <dsp:spPr>
        <a:xfrm rot="16200000">
          <a:off x="81676" y="-81676"/>
          <a:ext cx="2036921" cy="2200275"/>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effectLst>
                <a:outerShdw blurRad="38100" dist="38100" dir="2700000" algn="tl">
                  <a:srgbClr val="000000">
                    <a:alpha val="43137"/>
                  </a:srgbClr>
                </a:outerShdw>
              </a:effectLst>
            </a:rPr>
            <a:t>Stories of the Greek and Roman gods</a:t>
          </a:r>
        </a:p>
      </dsp:txBody>
      <dsp:txXfrm rot="5400000">
        <a:off x="-1" y="1"/>
        <a:ext cx="2200275" cy="1527691"/>
      </dsp:txXfrm>
    </dsp:sp>
    <dsp:sp modelId="{ABCDC680-6548-4C9C-AE7B-6D3173E15C5E}">
      <dsp:nvSpPr>
        <dsp:cNvPr id="0" name=""/>
        <dsp:cNvSpPr/>
      </dsp:nvSpPr>
      <dsp:spPr>
        <a:xfrm>
          <a:off x="2200275" y="0"/>
          <a:ext cx="2200275" cy="2036921"/>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effectLst>
                <a:outerShdw blurRad="38100" dist="38100" dir="2700000" algn="tl">
                  <a:srgbClr val="000000">
                    <a:alpha val="43137"/>
                  </a:srgbClr>
                </a:outerShdw>
              </a:effectLst>
            </a:rPr>
            <a:t>Stories of ancient heroes</a:t>
          </a:r>
        </a:p>
      </dsp:txBody>
      <dsp:txXfrm>
        <a:off x="2200275" y="0"/>
        <a:ext cx="2200275" cy="1527691"/>
      </dsp:txXfrm>
    </dsp:sp>
    <dsp:sp modelId="{986DC3E3-22E0-4430-8BAB-F03CC7B8D93E}">
      <dsp:nvSpPr>
        <dsp:cNvPr id="0" name=""/>
        <dsp:cNvSpPr/>
      </dsp:nvSpPr>
      <dsp:spPr>
        <a:xfrm rot="10800000">
          <a:off x="0" y="2036921"/>
          <a:ext cx="2200275" cy="2036921"/>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effectLst>
                <a:outerShdw blurRad="38100" dist="38100" dir="2700000" algn="tl">
                  <a:srgbClr val="000000">
                    <a:alpha val="43137"/>
                  </a:srgbClr>
                </a:outerShdw>
              </a:effectLst>
            </a:rPr>
            <a:t>How belief in the gods affected the lives of ordinary people</a:t>
          </a:r>
        </a:p>
      </dsp:txBody>
      <dsp:txXfrm rot="10800000">
        <a:off x="0" y="2546151"/>
        <a:ext cx="2200275" cy="1527691"/>
      </dsp:txXfrm>
    </dsp:sp>
    <dsp:sp modelId="{F6677AE6-EB74-491B-8ABB-442F0ADB347F}">
      <dsp:nvSpPr>
        <dsp:cNvPr id="0" name=""/>
        <dsp:cNvSpPr/>
      </dsp:nvSpPr>
      <dsp:spPr>
        <a:xfrm rot="5400000">
          <a:off x="2281951" y="1955244"/>
          <a:ext cx="2036921" cy="2200275"/>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effectLst>
                <a:outerShdw blurRad="38100" dist="38100" dir="2700000" algn="tl">
                  <a:srgbClr val="000000">
                    <a:alpha val="43137"/>
                  </a:srgbClr>
                </a:outerShdw>
              </a:effectLst>
            </a:rPr>
            <a:t>How gods and heroes were worshipped</a:t>
          </a:r>
        </a:p>
      </dsp:txBody>
      <dsp:txXfrm rot="-5400000">
        <a:off x="2200274" y="2546151"/>
        <a:ext cx="2200275" cy="1527691"/>
      </dsp:txXfrm>
    </dsp:sp>
    <dsp:sp modelId="{0C5B8E61-302E-4D2A-B369-8A4CDFC4156B}">
      <dsp:nvSpPr>
        <dsp:cNvPr id="0" name=""/>
        <dsp:cNvSpPr/>
      </dsp:nvSpPr>
      <dsp:spPr>
        <a:xfrm>
          <a:off x="1540192" y="1527691"/>
          <a:ext cx="1320165" cy="1018460"/>
        </a:xfrm>
        <a:prstGeom prst="round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PAPER ONE</a:t>
          </a:r>
        </a:p>
      </dsp:txBody>
      <dsp:txXfrm>
        <a:off x="1589909" y="1577408"/>
        <a:ext cx="1220731" cy="919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FE4BA-2705-401F-8E2A-04480D33CB75}">
      <dsp:nvSpPr>
        <dsp:cNvPr id="0" name=""/>
        <dsp:cNvSpPr/>
      </dsp:nvSpPr>
      <dsp:spPr>
        <a:xfrm rot="16200000">
          <a:off x="98448" y="-98448"/>
          <a:ext cx="2057399" cy="2254297"/>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Sparta and Athens</a:t>
          </a:r>
        </a:p>
      </dsp:txBody>
      <dsp:txXfrm rot="5400000">
        <a:off x="-1" y="1"/>
        <a:ext cx="2254297" cy="1543049"/>
      </dsp:txXfrm>
    </dsp:sp>
    <dsp:sp modelId="{37C1D30C-3743-4B4A-80BC-0153696FEE65}">
      <dsp:nvSpPr>
        <dsp:cNvPr id="0" name=""/>
        <dsp:cNvSpPr/>
      </dsp:nvSpPr>
      <dsp:spPr>
        <a:xfrm>
          <a:off x="2242754" y="0"/>
          <a:ext cx="2254297" cy="2057399"/>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The Greek and Persian Wars</a:t>
          </a:r>
        </a:p>
      </dsp:txBody>
      <dsp:txXfrm>
        <a:off x="2242754" y="0"/>
        <a:ext cx="2254297" cy="1543049"/>
      </dsp:txXfrm>
    </dsp:sp>
    <dsp:sp modelId="{D3FA883F-0CEC-418B-B16F-A4EEB285C1C2}">
      <dsp:nvSpPr>
        <dsp:cNvPr id="0" name=""/>
        <dsp:cNvSpPr/>
      </dsp:nvSpPr>
      <dsp:spPr>
        <a:xfrm rot="10800000">
          <a:off x="0" y="2057399"/>
          <a:ext cx="2254297" cy="2057399"/>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The rise of Emperor Augustus</a:t>
          </a:r>
        </a:p>
      </dsp:txBody>
      <dsp:txXfrm rot="10800000">
        <a:off x="0" y="2571749"/>
        <a:ext cx="2254297" cy="1543049"/>
      </dsp:txXfrm>
    </dsp:sp>
    <dsp:sp modelId="{E62C75AC-D225-410D-8818-AF03828C1CCD}">
      <dsp:nvSpPr>
        <dsp:cNvPr id="0" name=""/>
        <dsp:cNvSpPr/>
      </dsp:nvSpPr>
      <dsp:spPr>
        <a:xfrm rot="5400000">
          <a:off x="2352745" y="1958950"/>
          <a:ext cx="2057399" cy="2254297"/>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Trajan and the Dacian Wars</a:t>
          </a:r>
        </a:p>
      </dsp:txBody>
      <dsp:txXfrm rot="-5400000">
        <a:off x="2254296" y="2571749"/>
        <a:ext cx="2254297" cy="1543049"/>
      </dsp:txXfrm>
    </dsp:sp>
    <dsp:sp modelId="{EED8EF13-7599-4761-8ACE-9D18B1969D02}">
      <dsp:nvSpPr>
        <dsp:cNvPr id="0" name=""/>
        <dsp:cNvSpPr/>
      </dsp:nvSpPr>
      <dsp:spPr>
        <a:xfrm>
          <a:off x="1578007" y="1543049"/>
          <a:ext cx="1352578" cy="1028699"/>
        </a:xfrm>
        <a:prstGeom prst="round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PAPER TWO</a:t>
          </a:r>
        </a:p>
      </dsp:txBody>
      <dsp:txXfrm>
        <a:off x="1628224" y="1593266"/>
        <a:ext cx="1252144" cy="92826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7FEC-3F06-4B8F-B3EE-A41A7FE9EB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0BB0B8-62D5-4342-9D54-6D158FED6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D37E9F-7B91-4FBA-A57E-F06D5153A849}"/>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16E19A21-9A40-4DC5-BF6A-CC5D57CA2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6A2D7C-A7FA-4BB8-903A-614CD6FF76F9}"/>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214209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2359-9DFD-409C-A9E8-B98D644EAC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CA4C06-8780-4B0B-A9DB-3EB75BC80D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10D51-862B-4C4C-9D82-5A960A9ED8C3}"/>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E3447857-2C4D-4471-BCE6-9F76A20C3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95585-38F8-4C29-9ED6-F455A87CC799}"/>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377286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F6E4DE-9753-4AA4-B4FE-310F08D97B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3CF940-3208-47A0-A6C7-26FCA76FE1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F5F70-DF8B-4095-BE6E-81B66F521E0D}"/>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CE3F5F31-0ECD-4821-8751-165DF13E7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D470F-92A3-4975-B5DB-A3C5B64714BC}"/>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187075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51F9-0177-4960-87A9-9F58897296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09A9AF-CB79-4F28-9BED-B24F2A74A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B8700-D37B-4437-BF06-2FE0B59A35B2}"/>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42B9EAB9-CEAE-4BBC-A257-C5B039585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A3C64-8633-4EE3-BFB9-2AE7A91E6858}"/>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275375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A6DD-B197-4C98-87D6-1B8D156F7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47411D-63CA-40A3-B07A-91004DC37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438084-1467-4E9F-A53B-69F4E2D52B1F}"/>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68CEC817-3FAB-4418-A26A-52016CA8C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C10E6-D017-4C01-BC2C-CEB7BAE79594}"/>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35477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AE15-329A-4F0E-8320-FC72A7874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2704F-1391-4C01-B7F7-5D54D1F47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C014B5-1DF8-4879-95CC-BD414D14F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5106A0-6C3C-43EB-9940-22EF12DED737}"/>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6" name="Footer Placeholder 5">
            <a:extLst>
              <a:ext uri="{FF2B5EF4-FFF2-40B4-BE49-F238E27FC236}">
                <a16:creationId xmlns:a16="http://schemas.microsoft.com/office/drawing/2014/main" id="{D3047906-1B63-4710-A751-55B705179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3FDD4-495D-4EB5-BF81-DF7B0032B4B3}"/>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312416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42D7-BC5E-4728-BD63-73BAD97E4D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0E5E6D-B245-4B36-9900-E10C82D06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2C88F1-DEA1-4CB5-A3F0-FED4A4058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E51225-4AAE-42FD-BD81-6C3129E255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7DEF2-D999-406A-85B1-36185B22C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A90E4-4427-416B-8EE5-B7670BBDB4EC}"/>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8" name="Footer Placeholder 7">
            <a:extLst>
              <a:ext uri="{FF2B5EF4-FFF2-40B4-BE49-F238E27FC236}">
                <a16:creationId xmlns:a16="http://schemas.microsoft.com/office/drawing/2014/main" id="{BC1B6729-2126-4872-A165-61863599ED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9BA959-DFEF-4D91-8FA9-5419D317CE58}"/>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137614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23E-F5B1-47C9-9C8D-943C0B0520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891B46-E712-4D54-8B90-610968F21B26}"/>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4" name="Footer Placeholder 3">
            <a:extLst>
              <a:ext uri="{FF2B5EF4-FFF2-40B4-BE49-F238E27FC236}">
                <a16:creationId xmlns:a16="http://schemas.microsoft.com/office/drawing/2014/main" id="{0CF016DD-9CC8-42C9-826C-7FA11AB678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FB6DC8-3E57-4E63-81A6-388FD9452E1B}"/>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14477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5EB55-54AD-44C3-9064-590C093C568A}"/>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3" name="Footer Placeholder 2">
            <a:extLst>
              <a:ext uri="{FF2B5EF4-FFF2-40B4-BE49-F238E27FC236}">
                <a16:creationId xmlns:a16="http://schemas.microsoft.com/office/drawing/2014/main" id="{5B9839AC-A68C-433D-BAAC-0949D63803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1048CE-C0B8-470F-84ED-7D1FA08EE0C9}"/>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89843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F3C7-A72B-4C53-83FC-221453C9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C9BD54-8652-4081-AB52-A813106AA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F00BBE-332A-473A-BC88-CA146CA87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39AE5-502A-4A6C-B1B4-F3C241E823B6}"/>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6" name="Footer Placeholder 5">
            <a:extLst>
              <a:ext uri="{FF2B5EF4-FFF2-40B4-BE49-F238E27FC236}">
                <a16:creationId xmlns:a16="http://schemas.microsoft.com/office/drawing/2014/main" id="{7FC7B19E-DCB8-45F3-8EFB-B6264A6DD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42E363-EE23-419A-BF3C-0B7F2D5F08D1}"/>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10368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62A3-599D-4BBB-89CE-65874BDE6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4C2CFC-2BAF-4BB5-A435-89D3E16E9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2AEFA5-5E92-4F16-91FC-9BCAB3FD9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51AB7-4E06-4AD4-8C05-4998D61FC40A}"/>
              </a:ext>
            </a:extLst>
          </p:cNvPr>
          <p:cNvSpPr>
            <a:spLocks noGrp="1"/>
          </p:cNvSpPr>
          <p:nvPr>
            <p:ph type="dt" sz="half" idx="10"/>
          </p:nvPr>
        </p:nvSpPr>
        <p:spPr/>
        <p:txBody>
          <a:bodyPr/>
          <a:lstStyle/>
          <a:p>
            <a:fld id="{ABA605AC-4880-4CA4-A1A5-F833A846C7A1}" type="datetimeFigureOut">
              <a:rPr lang="en-GB" smtClean="0"/>
              <a:t>10/03/2021</a:t>
            </a:fld>
            <a:endParaRPr lang="en-GB"/>
          </a:p>
        </p:txBody>
      </p:sp>
      <p:sp>
        <p:nvSpPr>
          <p:cNvPr id="6" name="Footer Placeholder 5">
            <a:extLst>
              <a:ext uri="{FF2B5EF4-FFF2-40B4-BE49-F238E27FC236}">
                <a16:creationId xmlns:a16="http://schemas.microsoft.com/office/drawing/2014/main" id="{D92F101F-CC89-4031-BBC8-C63AD241B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09F9B-E993-41FF-B8EB-7E1E7612DC9E}"/>
              </a:ext>
            </a:extLst>
          </p:cNvPr>
          <p:cNvSpPr>
            <a:spLocks noGrp="1"/>
          </p:cNvSpPr>
          <p:nvPr>
            <p:ph type="sldNum" sz="quarter" idx="12"/>
          </p:nvPr>
        </p:nvSpPr>
        <p:spPr/>
        <p:txBody>
          <a:bodyPr/>
          <a:lstStyle/>
          <a:p>
            <a:fld id="{0A2647DD-193C-4A1E-BD1F-904235B77735}" type="slidenum">
              <a:rPr lang="en-GB" smtClean="0"/>
              <a:t>‹#›</a:t>
            </a:fld>
            <a:endParaRPr lang="en-GB"/>
          </a:p>
        </p:txBody>
      </p:sp>
    </p:spTree>
    <p:extLst>
      <p:ext uri="{BB962C8B-B14F-4D97-AF65-F5344CB8AC3E}">
        <p14:creationId xmlns:p14="http://schemas.microsoft.com/office/powerpoint/2010/main" val="19454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02561-AC0A-4693-A87C-4E972D5BE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AEA53E-4237-4616-AF02-D2424921B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48A32-BB9E-463A-B07D-B49C34BC9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05AC-4880-4CA4-A1A5-F833A846C7A1}" type="datetimeFigureOut">
              <a:rPr lang="en-GB" smtClean="0"/>
              <a:t>10/03/2021</a:t>
            </a:fld>
            <a:endParaRPr lang="en-GB"/>
          </a:p>
        </p:txBody>
      </p:sp>
      <p:sp>
        <p:nvSpPr>
          <p:cNvPr id="5" name="Footer Placeholder 4">
            <a:extLst>
              <a:ext uri="{FF2B5EF4-FFF2-40B4-BE49-F238E27FC236}">
                <a16:creationId xmlns:a16="http://schemas.microsoft.com/office/drawing/2014/main" id="{117571BE-3536-4D7A-8685-60D1FED2A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5A6D5-4F2B-4FDD-A7D0-3C4CDB130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647DD-193C-4A1E-BD1F-904235B77735}" type="slidenum">
              <a:rPr lang="en-GB" smtClean="0"/>
              <a:t>‹#›</a:t>
            </a:fld>
            <a:endParaRPr lang="en-GB"/>
          </a:p>
        </p:txBody>
      </p:sp>
    </p:spTree>
    <p:extLst>
      <p:ext uri="{BB962C8B-B14F-4D97-AF65-F5344CB8AC3E}">
        <p14:creationId xmlns:p14="http://schemas.microsoft.com/office/powerpoint/2010/main" val="205472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pursuingveritas.com/2015/02/17/engaging-pseudo-dionysius/"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hyperlink" Target="https://aspiringprofessionalshub.com/2015/10/15/bridging-the-skills-gap-are-you-skilled-to-kill/"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hyperlink" Target="https://commons.wikimedia.org/wiki/File:Louvre,_Socrates-Sculpture.jpg"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hyperlink" Target="https://commons.wikimedia.org/wiki/File:Louvre,_Socrates-Sculpture.jpg"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hyperlink" Target="https://commons.wikimedia.org/wiki/File:Louvre,_Socrates-Sculpture.jpg"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www.cultureindevelopment.nl/index.php?id=131&amp;sub_id=1508"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hp"/><Relationship Id="rId5" Type="http://schemas.openxmlformats.org/officeDocument/2006/relationships/hyperlink" Target="http://wikitravel.org/shared/File:Colosseum,_Rome.JP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brewminate.com/the-ancient-epic-homer-and-vergil/"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hyperlink" Target="https://scherlund.blogspot.com/2019/03/greek-myths-have-some-scary-ideas-about.html"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hyperlink" Target="http://sahistoryhub.com.au/things/farnese-hercules"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1.xml"/><Relationship Id="rId11" Type="http://schemas.openxmlformats.org/officeDocument/2006/relationships/image" Target="../media/image8.jpg"/><Relationship Id="rId5" Type="http://schemas.openxmlformats.org/officeDocument/2006/relationships/hyperlink" Target="https://www.flickr.com/photos/damiavos/4693703373" TargetMode="External"/><Relationship Id="rId10" Type="http://schemas.microsoft.com/office/2007/relationships/diagramDrawing" Target="../diagrams/drawing1.xml"/><Relationship Id="rId4" Type="http://schemas.openxmlformats.org/officeDocument/2006/relationships/image" Target="../media/image7.jp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diagramColors" Target="../diagrams/colors2.xml"/><Relationship Id="rId12" Type="http://schemas.openxmlformats.org/officeDocument/2006/relationships/hyperlink" Target="http://www.flickr.com/photos/ava_babili/1355895575/"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2.xml"/><Relationship Id="rId11" Type="http://schemas.openxmlformats.org/officeDocument/2006/relationships/image" Target="../media/image10.jpg"/><Relationship Id="rId5" Type="http://schemas.openxmlformats.org/officeDocument/2006/relationships/diagramLayout" Target="../diagrams/layout2.xml"/><Relationship Id="rId10" Type="http://schemas.openxmlformats.org/officeDocument/2006/relationships/hyperlink" Target="https://en.wikipedia.org/wiki/First_Dacian_War" TargetMode="External"/><Relationship Id="rId4" Type="http://schemas.openxmlformats.org/officeDocument/2006/relationships/diagramData" Target="../diagrams/data2.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cuddlebuggery.com/blog/2015/02/23/buzz-worthy-news-50-shades-of-plagiarism-february-23-2015/" TargetMode="External"/><Relationship Id="rId3" Type="http://schemas.openxmlformats.org/officeDocument/2006/relationships/slideLayout" Target="../slideLayouts/slideLayout2.xml"/><Relationship Id="rId7" Type="http://schemas.openxmlformats.org/officeDocument/2006/relationships/hyperlink" Target="http://blogs.getty.edu/iris/thinking-about-sisyphus-or-the-afterlife-with-some-rock-n-roll/" TargetMode="External"/><Relationship Id="rId12" Type="http://schemas.openxmlformats.org/officeDocument/2006/relationships/image" Target="../media/image15.jpg"/><Relationship Id="rId2" Type="http://schemas.openxmlformats.org/officeDocument/2006/relationships/audio" Target="../media/media6.m4a"/><Relationship Id="rId16" Type="http://schemas.openxmlformats.org/officeDocument/2006/relationships/image" Target="../media/image2.png"/><Relationship Id="rId1" Type="http://schemas.microsoft.com/office/2007/relationships/media" Target="../media/media6.m4a"/><Relationship Id="rId6" Type="http://schemas.openxmlformats.org/officeDocument/2006/relationships/image" Target="../media/image12.jpg"/><Relationship Id="rId11" Type="http://schemas.openxmlformats.org/officeDocument/2006/relationships/hyperlink" Target="https://pedro-mundodebabel.blogspot.com/2014/07/maravillas-del-mundo-antiguo-xvii-friso.html" TargetMode="External"/><Relationship Id="rId5" Type="http://schemas.openxmlformats.org/officeDocument/2006/relationships/hyperlink" Target="https://commons.wikimedia.org/wiki/File:Roman_coin,_plated_Republican_denarius_of_M._Antony,_Legionary_Series_(FindID_893147).jpg" TargetMode="External"/><Relationship Id="rId15" Type="http://schemas.openxmlformats.org/officeDocument/2006/relationships/hyperlink" Target="http://brewminate.com/the-temple-of-portunus-in-rome/"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commons.wikimedia.org/wiki/File:Corinthian_Helmet_Olympia.jpg" TargetMode="External"/><Relationship Id="rId1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xml"/><Relationship Id="rId7" Type="http://schemas.openxmlformats.org/officeDocument/2006/relationships/hyperlink" Target="https://commons.wikimedia.org/wiki/File:Roman_coin,_plated_Republican_denarius_of_M._Antony,_Legionary_Series_(FindID_893147).jpg"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jpg"/><Relationship Id="rId5" Type="http://schemas.openxmlformats.org/officeDocument/2006/relationships/hyperlink" Target="http://brewminate.com/the-temple-of-portunus-in-rome/" TargetMode="External"/><Relationship Id="rId10" Type="http://schemas.openxmlformats.org/officeDocument/2006/relationships/image" Target="../media/image2.png"/><Relationship Id="rId4" Type="http://schemas.openxmlformats.org/officeDocument/2006/relationships/image" Target="../media/image16.jpg"/><Relationship Id="rId9" Type="http://schemas.openxmlformats.org/officeDocument/2006/relationships/hyperlink" Target="http://cuddlebuggery.com/blog/2015/02/23/buzz-worthy-news-50-shades-of-plagiarism-february-23-2015/"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hyperlink" Target="https://commons.wikimedia.org/wiki/File:The_Porch_of_the_Caryatids,_The_Erechtheion,_Acropolis_of_Athens_(13889671980).jpg"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commons.wikimedia.org/wiki/File:The_Porch_of_the_Caryatids,_The_Erechtheion,_Acropolis_of_Athens_(13889671980).jpg"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C37B-A6F9-450C-8E30-ABB3AE4AC9C7}"/>
              </a:ext>
            </a:extLst>
          </p:cNvPr>
          <p:cNvSpPr>
            <a:spLocks noGrp="1"/>
          </p:cNvSpPr>
          <p:nvPr>
            <p:ph type="ctrTitle"/>
          </p:nvPr>
        </p:nvSpPr>
        <p:spPr>
          <a:xfrm>
            <a:off x="7464614" y="1783959"/>
            <a:ext cx="4087306" cy="2889114"/>
          </a:xfrm>
        </p:spPr>
        <p:txBody>
          <a:bodyPr anchor="b">
            <a:normAutofit/>
          </a:bodyPr>
          <a:lstStyle/>
          <a:p>
            <a:pPr algn="l"/>
            <a:r>
              <a:rPr lang="en-GB" sz="5400" b="1" dirty="0">
                <a:effectLst>
                  <a:outerShdw blurRad="38100" dist="38100" dir="2700000" algn="tl">
                    <a:srgbClr val="000000">
                      <a:alpha val="43137"/>
                    </a:srgbClr>
                  </a:outerShdw>
                </a:effectLst>
                <a:latin typeface="+mn-lt"/>
              </a:rPr>
              <a:t>GCSE CLASSICAL CIVILISATION</a:t>
            </a:r>
          </a:p>
        </p:txBody>
      </p:sp>
      <p:sp>
        <p:nvSpPr>
          <p:cNvPr id="3" name="Subtitle 2">
            <a:extLst>
              <a:ext uri="{FF2B5EF4-FFF2-40B4-BE49-F238E27FC236}">
                <a16:creationId xmlns:a16="http://schemas.microsoft.com/office/drawing/2014/main" id="{FCF22CBA-AE21-417A-A0A2-3DBE8F1B929B}"/>
              </a:ext>
            </a:extLst>
          </p:cNvPr>
          <p:cNvSpPr>
            <a:spLocks noGrp="1"/>
          </p:cNvSpPr>
          <p:nvPr>
            <p:ph type="subTitle" idx="1"/>
          </p:nvPr>
        </p:nvSpPr>
        <p:spPr>
          <a:xfrm>
            <a:off x="7464612" y="4750894"/>
            <a:ext cx="4087305" cy="554532"/>
          </a:xfrm>
        </p:spPr>
        <p:txBody>
          <a:bodyPr anchor="t">
            <a:normAutofit/>
          </a:bodyPr>
          <a:lstStyle/>
          <a:p>
            <a:r>
              <a:rPr lang="en-GB" b="1" dirty="0">
                <a:effectLst>
                  <a:outerShdw blurRad="38100" dist="38100" dir="2700000" algn="tl">
                    <a:srgbClr val="000000">
                      <a:alpha val="43137"/>
                    </a:srgbClr>
                  </a:outerShdw>
                </a:effectLst>
              </a:rPr>
              <a:t>YEAR 9 OPTIONS</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grass, building, outdoor, sky&#10;&#10;Description automatically generated">
            <a:extLst>
              <a:ext uri="{FF2B5EF4-FFF2-40B4-BE49-F238E27FC236}">
                <a16:creationId xmlns:a16="http://schemas.microsoft.com/office/drawing/2014/main" id="{BBBBCCD5-D6A1-4DD4-85A0-B374F518E3F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230" r="2071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Audio 5">
            <a:hlinkClick r:id="" action="ppaction://media"/>
            <a:extLst>
              <a:ext uri="{FF2B5EF4-FFF2-40B4-BE49-F238E27FC236}">
                <a16:creationId xmlns:a16="http://schemas.microsoft.com/office/drawing/2014/main" id="{E39EABFF-77D6-4E05-A296-28FE28F3F7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20377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2331">
        <p159:morph option="byObject"/>
      </p:transition>
    </mc:Choice>
    <mc:Fallback xmlns="">
      <p:transition spd="slow" advTm="23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94C-18FE-422F-9E11-140ED334F4EA}"/>
              </a:ext>
            </a:extLst>
          </p:cNvPr>
          <p:cNvSpPr>
            <a:spLocks noGrp="1"/>
          </p:cNvSpPr>
          <p:nvPr>
            <p:ph type="title"/>
          </p:nvPr>
        </p:nvSpPr>
        <p:spPr>
          <a:xfrm>
            <a:off x="6472038" y="376605"/>
            <a:ext cx="5259707" cy="1325563"/>
          </a:xfrm>
        </p:spPr>
        <p:txBody>
          <a:bodyPr>
            <a:normAutofit/>
          </a:bodyPr>
          <a:lstStyle/>
          <a:p>
            <a:r>
              <a:rPr lang="en-GB" sz="3400" b="1" dirty="0">
                <a:effectLst>
                  <a:outerShdw blurRad="38100" dist="38100" dir="2700000" algn="tl">
                    <a:srgbClr val="000000">
                      <a:alpha val="43137"/>
                    </a:srgbClr>
                  </a:outerShdw>
                </a:effectLst>
                <a:latin typeface="+mn-lt"/>
              </a:rPr>
              <a:t>WHAT SKILLS DO YOU NEED TO TAKE THIS COURSE?</a:t>
            </a:r>
          </a:p>
        </p:txBody>
      </p:sp>
      <p:sp>
        <p:nvSpPr>
          <p:cNvPr id="15" name="Freeform: Shape 1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54A078-7B1F-4FC7-8D1A-0A73E342755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778"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07772EC1-BA51-4F29-8490-C9172DBB2B20}"/>
              </a:ext>
            </a:extLst>
          </p:cNvPr>
          <p:cNvSpPr>
            <a:spLocks noGrp="1"/>
          </p:cNvSpPr>
          <p:nvPr>
            <p:ph idx="1"/>
          </p:nvPr>
        </p:nvSpPr>
        <p:spPr>
          <a:xfrm>
            <a:off x="6136816" y="1951355"/>
            <a:ext cx="5727185" cy="4602480"/>
          </a:xfrm>
        </p:spPr>
        <p:txBody>
          <a:bodyPr anchor="t">
            <a:noAutofit/>
          </a:bodyPr>
          <a:lstStyle/>
          <a:p>
            <a:pPr marL="0" indent="0">
              <a:buNone/>
            </a:pPr>
            <a:endParaRPr lang="en-GB" sz="2400" dirty="0"/>
          </a:p>
          <a:p>
            <a:pPr marL="0" indent="0">
              <a:buNone/>
            </a:pPr>
            <a:r>
              <a:rPr lang="en-GB" sz="2400" dirty="0"/>
              <a:t>You need to be able to analyse and reason, both orally and in writing.  You also need to be able to look at evidence and draw conclusions.  But, above all, you need intellectual curiosity and an enquiring mind.</a:t>
            </a:r>
          </a:p>
          <a:p>
            <a:pPr marL="0" indent="0">
              <a:buNone/>
            </a:pPr>
            <a:endParaRPr lang="en-GB" sz="2400" dirty="0"/>
          </a:p>
        </p:txBody>
      </p:sp>
      <p:pic>
        <p:nvPicPr>
          <p:cNvPr id="6" name="Audio 5">
            <a:hlinkClick r:id="" action="ppaction://media"/>
            <a:extLst>
              <a:ext uri="{FF2B5EF4-FFF2-40B4-BE49-F238E27FC236}">
                <a16:creationId xmlns:a16="http://schemas.microsoft.com/office/drawing/2014/main" id="{0A0F635C-9496-4A17-88A3-52C5821129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853465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8740">
        <p159:morph option="byObject"/>
      </p:transition>
    </mc:Choice>
    <mc:Fallback xmlns="">
      <p:transition spd="slow" advTm="8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94C-18FE-422F-9E11-140ED334F4EA}"/>
              </a:ext>
            </a:extLst>
          </p:cNvPr>
          <p:cNvSpPr>
            <a:spLocks noGrp="1"/>
          </p:cNvSpPr>
          <p:nvPr>
            <p:ph type="title"/>
          </p:nvPr>
        </p:nvSpPr>
        <p:spPr>
          <a:xfrm>
            <a:off x="6234330" y="803325"/>
            <a:ext cx="5314536" cy="1325563"/>
          </a:xfrm>
        </p:spPr>
        <p:txBody>
          <a:bodyPr>
            <a:normAutofit/>
          </a:bodyPr>
          <a:lstStyle/>
          <a:p>
            <a:r>
              <a:rPr lang="en-GB" b="1">
                <a:effectLst>
                  <a:outerShdw blurRad="38100" dist="38100" dir="2700000" algn="tl">
                    <a:srgbClr val="000000">
                      <a:alpha val="43137"/>
                    </a:srgbClr>
                  </a:outerShdw>
                </a:effectLst>
                <a:latin typeface="+mn-lt"/>
              </a:rPr>
              <a:t>IS IT A USEFUL QUALIFICATION?</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10;&#10;Description automatically generated with medium confidence">
            <a:extLst>
              <a:ext uri="{FF2B5EF4-FFF2-40B4-BE49-F238E27FC236}">
                <a16:creationId xmlns:a16="http://schemas.microsoft.com/office/drawing/2014/main" id="{22FBECEF-91FA-41FB-85E2-2ABA3BCA876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194" r="-2" b="1644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7772EC1-BA51-4F29-8490-C9172DBB2B20}"/>
              </a:ext>
            </a:extLst>
          </p:cNvPr>
          <p:cNvSpPr>
            <a:spLocks noGrp="1"/>
          </p:cNvSpPr>
          <p:nvPr>
            <p:ph idx="1"/>
          </p:nvPr>
        </p:nvSpPr>
        <p:spPr>
          <a:xfrm>
            <a:off x="6234329" y="2279018"/>
            <a:ext cx="5314543" cy="3375920"/>
          </a:xfrm>
        </p:spPr>
        <p:txBody>
          <a:bodyPr anchor="t">
            <a:normAutofit/>
          </a:bodyPr>
          <a:lstStyle/>
          <a:p>
            <a:pPr marL="0" indent="0">
              <a:buNone/>
            </a:pPr>
            <a:endParaRPr lang="en-GB" sz="1800" dirty="0"/>
          </a:p>
          <a:p>
            <a:pPr marL="0" indent="0">
              <a:buNone/>
            </a:pPr>
            <a:r>
              <a:rPr lang="en-GB" sz="2400" dirty="0"/>
              <a:t>If you’re planning on going to sixth form, Classical Civilisation  will prepare you for a wide range of A Level subjects.</a:t>
            </a:r>
          </a:p>
          <a:p>
            <a:pPr marL="0" indent="0">
              <a:buNone/>
            </a:pPr>
            <a:endParaRPr lang="en-GB" sz="1800" dirty="0"/>
          </a:p>
        </p:txBody>
      </p:sp>
      <p:pic>
        <p:nvPicPr>
          <p:cNvPr id="10" name="Audio 9">
            <a:hlinkClick r:id="" action="ppaction://media"/>
            <a:extLst>
              <a:ext uri="{FF2B5EF4-FFF2-40B4-BE49-F238E27FC236}">
                <a16:creationId xmlns:a16="http://schemas.microsoft.com/office/drawing/2014/main" id="{C0793DFF-19A2-4EEE-9D1A-1D6B92E2DE8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14125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6070">
        <p159:morph option="byObject"/>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94C-18FE-422F-9E11-140ED334F4EA}"/>
              </a:ext>
            </a:extLst>
          </p:cNvPr>
          <p:cNvSpPr>
            <a:spLocks noGrp="1"/>
          </p:cNvSpPr>
          <p:nvPr>
            <p:ph type="title"/>
          </p:nvPr>
        </p:nvSpPr>
        <p:spPr>
          <a:xfrm>
            <a:off x="6234330" y="803325"/>
            <a:ext cx="5314536" cy="1325563"/>
          </a:xfrm>
        </p:spPr>
        <p:txBody>
          <a:bodyPr>
            <a:normAutofit/>
          </a:bodyPr>
          <a:lstStyle/>
          <a:p>
            <a:r>
              <a:rPr lang="en-GB" b="1">
                <a:effectLst>
                  <a:outerShdw blurRad="38100" dist="38100" dir="2700000" algn="tl">
                    <a:srgbClr val="000000">
                      <a:alpha val="43137"/>
                    </a:srgbClr>
                  </a:outerShdw>
                </a:effectLst>
                <a:latin typeface="+mn-lt"/>
              </a:rPr>
              <a:t>IS IT A USEFUL QUALIFICATION?</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10;&#10;Description automatically generated with medium confidence">
            <a:extLst>
              <a:ext uri="{FF2B5EF4-FFF2-40B4-BE49-F238E27FC236}">
                <a16:creationId xmlns:a16="http://schemas.microsoft.com/office/drawing/2014/main" id="{22FBECEF-91FA-41FB-85E2-2ABA3BCA876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194" r="-2" b="1644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7772EC1-BA51-4F29-8490-C9172DBB2B20}"/>
              </a:ext>
            </a:extLst>
          </p:cNvPr>
          <p:cNvSpPr>
            <a:spLocks noGrp="1"/>
          </p:cNvSpPr>
          <p:nvPr>
            <p:ph idx="1"/>
          </p:nvPr>
        </p:nvSpPr>
        <p:spPr>
          <a:xfrm>
            <a:off x="6234329" y="2279018"/>
            <a:ext cx="5314543" cy="3375920"/>
          </a:xfrm>
        </p:spPr>
        <p:txBody>
          <a:bodyPr anchor="t">
            <a:normAutofit/>
          </a:bodyPr>
          <a:lstStyle/>
          <a:p>
            <a:pPr marL="0" indent="0">
              <a:buNone/>
            </a:pPr>
            <a:endParaRPr lang="en-GB" sz="1800" dirty="0"/>
          </a:p>
          <a:p>
            <a:pPr marL="0" indent="0">
              <a:buNone/>
            </a:pPr>
            <a:endParaRPr lang="en-GB" sz="1800" dirty="0"/>
          </a:p>
        </p:txBody>
      </p:sp>
      <p:sp>
        <p:nvSpPr>
          <p:cNvPr id="7" name="TextBox 6">
            <a:extLst>
              <a:ext uri="{FF2B5EF4-FFF2-40B4-BE49-F238E27FC236}">
                <a16:creationId xmlns:a16="http://schemas.microsoft.com/office/drawing/2014/main" id="{49ED2143-0C8A-4FD7-9791-CD387B310D9A}"/>
              </a:ext>
            </a:extLst>
          </p:cNvPr>
          <p:cNvSpPr txBox="1"/>
          <p:nvPr/>
        </p:nvSpPr>
        <p:spPr>
          <a:xfrm>
            <a:off x="5957672" y="2623121"/>
            <a:ext cx="6096000" cy="3046988"/>
          </a:xfrm>
          <a:prstGeom prst="rect">
            <a:avLst/>
          </a:prstGeom>
          <a:noFill/>
        </p:spPr>
        <p:txBody>
          <a:bodyPr wrap="square">
            <a:spAutoFit/>
          </a:bodyPr>
          <a:lstStyle/>
          <a:p>
            <a:pPr marL="0" indent="0">
              <a:buNone/>
            </a:pPr>
            <a:r>
              <a:rPr lang="en-GB" sz="2400" dirty="0"/>
              <a:t>A reason to consider Classical Civilisation is to invest in yourself and your future career – classics students have a reputation for being intelligent, analytical, and articulate, given the nature of their studies. They are also widely employable, and well regarded by potential employers for their broad skillset, knowledge, and logic.</a:t>
            </a:r>
          </a:p>
        </p:txBody>
      </p:sp>
      <p:pic>
        <p:nvPicPr>
          <p:cNvPr id="9" name="Audio 8">
            <a:hlinkClick r:id="" action="ppaction://media"/>
            <a:extLst>
              <a:ext uri="{FF2B5EF4-FFF2-40B4-BE49-F238E27FC236}">
                <a16:creationId xmlns:a16="http://schemas.microsoft.com/office/drawing/2014/main" id="{C4194795-557B-494A-BAF1-D7F694243B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246568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10273">
        <p159:morph option="byObject"/>
      </p:transition>
    </mc:Choice>
    <mc:Fallback xmlns="">
      <p:transition spd="slow" advTm="102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94C-18FE-422F-9E11-140ED334F4EA}"/>
              </a:ext>
            </a:extLst>
          </p:cNvPr>
          <p:cNvSpPr>
            <a:spLocks noGrp="1"/>
          </p:cNvSpPr>
          <p:nvPr>
            <p:ph type="title"/>
          </p:nvPr>
        </p:nvSpPr>
        <p:spPr>
          <a:xfrm>
            <a:off x="6234330" y="803325"/>
            <a:ext cx="5314536" cy="1325563"/>
          </a:xfrm>
        </p:spPr>
        <p:txBody>
          <a:bodyPr>
            <a:normAutofit/>
          </a:bodyPr>
          <a:lstStyle/>
          <a:p>
            <a:r>
              <a:rPr lang="en-GB" b="1">
                <a:effectLst>
                  <a:outerShdw blurRad="38100" dist="38100" dir="2700000" algn="tl">
                    <a:srgbClr val="000000">
                      <a:alpha val="43137"/>
                    </a:srgbClr>
                  </a:outerShdw>
                </a:effectLst>
                <a:latin typeface="+mn-lt"/>
              </a:rPr>
              <a:t>IS IT A USEFUL QUALIFICATION?</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10;&#10;Description automatically generated with medium confidence">
            <a:extLst>
              <a:ext uri="{FF2B5EF4-FFF2-40B4-BE49-F238E27FC236}">
                <a16:creationId xmlns:a16="http://schemas.microsoft.com/office/drawing/2014/main" id="{22FBECEF-91FA-41FB-85E2-2ABA3BCA876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194" r="-2" b="1644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7772EC1-BA51-4F29-8490-C9172DBB2B20}"/>
              </a:ext>
            </a:extLst>
          </p:cNvPr>
          <p:cNvSpPr>
            <a:spLocks noGrp="1"/>
          </p:cNvSpPr>
          <p:nvPr>
            <p:ph idx="1"/>
          </p:nvPr>
        </p:nvSpPr>
        <p:spPr>
          <a:xfrm>
            <a:off x="6234329" y="2279018"/>
            <a:ext cx="5314543" cy="3375920"/>
          </a:xfrm>
        </p:spPr>
        <p:txBody>
          <a:bodyPr anchor="t">
            <a:normAutofit/>
          </a:bodyPr>
          <a:lstStyle/>
          <a:p>
            <a:pPr marL="0" indent="0">
              <a:buNone/>
            </a:pPr>
            <a:endParaRPr lang="en-GB" sz="1800" dirty="0"/>
          </a:p>
          <a:p>
            <a:pPr marL="0" indent="0">
              <a:buNone/>
            </a:pPr>
            <a:endParaRPr lang="en-GB" sz="1800" dirty="0"/>
          </a:p>
        </p:txBody>
      </p:sp>
      <p:sp>
        <p:nvSpPr>
          <p:cNvPr id="7" name="TextBox 6">
            <a:extLst>
              <a:ext uri="{FF2B5EF4-FFF2-40B4-BE49-F238E27FC236}">
                <a16:creationId xmlns:a16="http://schemas.microsoft.com/office/drawing/2014/main" id="{49ED2143-0C8A-4FD7-9791-CD387B310D9A}"/>
              </a:ext>
            </a:extLst>
          </p:cNvPr>
          <p:cNvSpPr txBox="1"/>
          <p:nvPr/>
        </p:nvSpPr>
        <p:spPr>
          <a:xfrm>
            <a:off x="5957672" y="2623121"/>
            <a:ext cx="6096000" cy="3046988"/>
          </a:xfrm>
          <a:prstGeom prst="rect">
            <a:avLst/>
          </a:prstGeom>
          <a:noFill/>
        </p:spPr>
        <p:txBody>
          <a:bodyPr wrap="square">
            <a:spAutoFit/>
          </a:bodyPr>
          <a:lstStyle/>
          <a:p>
            <a:pPr marL="0" indent="0">
              <a:buNone/>
            </a:pPr>
            <a:r>
              <a:rPr lang="en-GB" sz="2400" dirty="0"/>
              <a:t>A reason to consider Classical Civilisation is to invest in yourself and your future career – classics students have a reputation for being intelligent, analytical, and articulate, given the nature of their studies. They are also widely employable, and well regarded by potential employers for their broad skillset, knowledge, and logic.</a:t>
            </a:r>
          </a:p>
        </p:txBody>
      </p:sp>
      <p:sp>
        <p:nvSpPr>
          <p:cNvPr id="8" name="TextBox 7">
            <a:extLst>
              <a:ext uri="{FF2B5EF4-FFF2-40B4-BE49-F238E27FC236}">
                <a16:creationId xmlns:a16="http://schemas.microsoft.com/office/drawing/2014/main" id="{F1D849C5-DB6E-40D5-B81B-0488CA14D879}"/>
              </a:ext>
            </a:extLst>
          </p:cNvPr>
          <p:cNvSpPr txBox="1"/>
          <p:nvPr/>
        </p:nvSpPr>
        <p:spPr>
          <a:xfrm>
            <a:off x="264160" y="5982038"/>
            <a:ext cx="4338320" cy="369332"/>
          </a:xfrm>
          <a:prstGeom prst="rect">
            <a:avLst/>
          </a:prstGeom>
          <a:noFill/>
        </p:spPr>
        <p:txBody>
          <a:bodyPr wrap="square" rtlCol="0">
            <a:spAutoFit/>
          </a:bodyPr>
          <a:lstStyle/>
          <a:p>
            <a:r>
              <a:rPr lang="en-GB" dirty="0"/>
              <a:t>dhalpin@corver.rmplc.co.uk</a:t>
            </a:r>
          </a:p>
        </p:txBody>
      </p:sp>
      <p:pic>
        <p:nvPicPr>
          <p:cNvPr id="5" name="Audio 4">
            <a:hlinkClick r:id="" action="ppaction://media"/>
            <a:extLst>
              <a:ext uri="{FF2B5EF4-FFF2-40B4-BE49-F238E27FC236}">
                <a16:creationId xmlns:a16="http://schemas.microsoft.com/office/drawing/2014/main" id="{92FEF921-7172-47EA-8B37-6A557712DF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98900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9001">
        <p159:morph option="byObject"/>
      </p:transition>
    </mc:Choice>
    <mc:Fallback xmlns="">
      <p:transition spd="slow" advTm="90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E3F4-8E75-416D-A3D0-297589E6B93F}"/>
              </a:ext>
            </a:extLst>
          </p:cNvPr>
          <p:cNvSpPr>
            <a:spLocks noGrp="1"/>
          </p:cNvSpPr>
          <p:nvPr>
            <p:ph type="title"/>
          </p:nvPr>
        </p:nvSpPr>
        <p:spPr>
          <a:xfrm>
            <a:off x="7055933" y="320279"/>
            <a:ext cx="4577398" cy="1156900"/>
          </a:xfrm>
        </p:spPr>
        <p:txBody>
          <a:bodyPr>
            <a:normAutofit fontScale="90000"/>
          </a:bodyPr>
          <a:lstStyle/>
          <a:p>
            <a:r>
              <a:rPr lang="en-GB" b="1" dirty="0">
                <a:effectLst>
                  <a:outerShdw blurRad="38100" dist="38100" dir="2700000" algn="tl">
                    <a:srgbClr val="000000">
                      <a:alpha val="43137"/>
                    </a:srgbClr>
                  </a:outerShdw>
                </a:effectLst>
                <a:latin typeface="+mn-lt"/>
              </a:rPr>
              <a:t>WHAT IS CLASSICAL CIVILISATION?</a:t>
            </a:r>
          </a:p>
        </p:txBody>
      </p:sp>
      <p:sp>
        <p:nvSpPr>
          <p:cNvPr id="18" name="Freeform: Shape 17">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9">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A large stone building&#10;&#10;Description automatically generated with low confidence">
            <a:extLst>
              <a:ext uri="{FF2B5EF4-FFF2-40B4-BE49-F238E27FC236}">
                <a16:creationId xmlns:a16="http://schemas.microsoft.com/office/drawing/2014/main" id="{C7844BD7-F2CC-4869-96ED-00C6C9361EE1}"/>
              </a:ext>
            </a:extLst>
          </p:cNvPr>
          <p:cNvPicPr>
            <a:picLocks noChangeAspect="1"/>
          </p:cNvPicPr>
          <p:nvPr/>
        </p:nvPicPr>
        <p:blipFill rotWithShape="1">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556" r="2" b="2"/>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ontent Placeholder 2">
            <a:extLst>
              <a:ext uri="{FF2B5EF4-FFF2-40B4-BE49-F238E27FC236}">
                <a16:creationId xmlns:a16="http://schemas.microsoft.com/office/drawing/2014/main" id="{515967C4-158C-4BBC-A74B-F3343A4D9F0D}"/>
              </a:ext>
            </a:extLst>
          </p:cNvPr>
          <p:cNvSpPr>
            <a:spLocks noGrp="1"/>
          </p:cNvSpPr>
          <p:nvPr>
            <p:ph idx="1"/>
          </p:nvPr>
        </p:nvSpPr>
        <p:spPr>
          <a:xfrm>
            <a:off x="7055933" y="2075965"/>
            <a:ext cx="4700386" cy="2747213"/>
          </a:xfrm>
        </p:spPr>
        <p:txBody>
          <a:bodyPr anchor="t">
            <a:normAutofit/>
          </a:bodyPr>
          <a:lstStyle/>
          <a:p>
            <a:pPr marL="0" indent="0">
              <a:buNone/>
            </a:pPr>
            <a:r>
              <a:rPr lang="en-GB" sz="2400" dirty="0"/>
              <a:t>Classical Civilisation focuses on the ancient civilisations of Greece and Rome.  It involves the study of how people lived, what they believed in and the important events that affected their lives.</a:t>
            </a:r>
          </a:p>
          <a:p>
            <a:pPr marL="0" indent="0">
              <a:buNone/>
            </a:pPr>
            <a:endParaRPr lang="en-GB" sz="1700" dirty="0"/>
          </a:p>
        </p:txBody>
      </p:sp>
      <p:pic>
        <p:nvPicPr>
          <p:cNvPr id="5" name="Picture 4" descr="&#10;&#10;Description automatically generated">
            <a:extLst>
              <a:ext uri="{FF2B5EF4-FFF2-40B4-BE49-F238E27FC236}">
                <a16:creationId xmlns:a16="http://schemas.microsoft.com/office/drawing/2014/main" id="{45F17C89-4030-41DD-8E2C-3DBDDAF80DD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6912" r="-2" b="636"/>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pic>
        <p:nvPicPr>
          <p:cNvPr id="6" name="Audio 5">
            <a:hlinkClick r:id="" action="ppaction://media"/>
            <a:extLst>
              <a:ext uri="{FF2B5EF4-FFF2-40B4-BE49-F238E27FC236}">
                <a16:creationId xmlns:a16="http://schemas.microsoft.com/office/drawing/2014/main" id="{3F656525-EBF4-4378-984A-A6EA55E9956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55074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14081">
        <p159:morph option="byObject"/>
      </p:transition>
    </mc:Choice>
    <mc:Fallback xmlns="">
      <p:transition spd="slow" advTm="14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E3F4-8E75-416D-A3D0-297589E6B93F}"/>
              </a:ext>
            </a:extLst>
          </p:cNvPr>
          <p:cNvSpPr>
            <a:spLocks noGrp="1"/>
          </p:cNvSpPr>
          <p:nvPr>
            <p:ph type="title"/>
          </p:nvPr>
        </p:nvSpPr>
        <p:spPr>
          <a:xfrm>
            <a:off x="6745026" y="534248"/>
            <a:ext cx="4888306" cy="1325563"/>
          </a:xfrm>
        </p:spPr>
        <p:txBody>
          <a:bodyPr vert="horz" lIns="91440" tIns="45720" rIns="91440" bIns="45720" rtlCol="0" anchor="ctr">
            <a:normAutofit/>
          </a:bodyPr>
          <a:lstStyle/>
          <a:p>
            <a:r>
              <a:rPr lang="en-US" b="1" kern="1200">
                <a:solidFill>
                  <a:schemeClr val="tx1"/>
                </a:solidFill>
                <a:effectLst>
                  <a:outerShdw blurRad="38100" dist="38100" dir="2700000" algn="tl">
                    <a:srgbClr val="000000">
                      <a:alpha val="43137"/>
                    </a:srgbClr>
                  </a:outerShdw>
                </a:effectLst>
                <a:latin typeface="+mj-lt"/>
                <a:ea typeface="+mj-ea"/>
                <a:cs typeface="+mj-cs"/>
              </a:rPr>
              <a:t>WHAT IS CLASSICAL CIVILISATION?</a:t>
            </a:r>
          </a:p>
        </p:txBody>
      </p:sp>
      <p:sp>
        <p:nvSpPr>
          <p:cNvPr id="42" name="Freeform: Shape 41">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10;&#10;Description automatically generated">
            <a:extLst>
              <a:ext uri="{FF2B5EF4-FFF2-40B4-BE49-F238E27FC236}">
                <a16:creationId xmlns:a16="http://schemas.microsoft.com/office/drawing/2014/main" id="{414AA15C-A7AB-4509-9534-5866252A3BE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470" r="19195" b="2"/>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23" name="Content Placeholder 2">
            <a:extLst>
              <a:ext uri="{FF2B5EF4-FFF2-40B4-BE49-F238E27FC236}">
                <a16:creationId xmlns:a16="http://schemas.microsoft.com/office/drawing/2014/main" id="{F3FB6543-63D1-48EE-8681-D12D9D227977}"/>
              </a:ext>
            </a:extLst>
          </p:cNvPr>
          <p:cNvSpPr txBox="1">
            <a:spLocks/>
          </p:cNvSpPr>
          <p:nvPr/>
        </p:nvSpPr>
        <p:spPr>
          <a:xfrm>
            <a:off x="6749142" y="2009941"/>
            <a:ext cx="4884189" cy="24388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 this course, you will study ancient history, some of the earliest works of literature, art, ancient artefacts and archaeological sites, as well as mythology and stories involving gods and heroes.</a:t>
            </a:r>
          </a:p>
          <a:p>
            <a:pPr marL="0"/>
            <a:endParaRPr lang="en-US" sz="1800" dirty="0"/>
          </a:p>
        </p:txBody>
      </p:sp>
      <p:pic>
        <p:nvPicPr>
          <p:cNvPr id="6" name="Picture 5" descr="&#10;&#10;Description automatically generated">
            <a:extLst>
              <a:ext uri="{FF2B5EF4-FFF2-40B4-BE49-F238E27FC236}">
                <a16:creationId xmlns:a16="http://schemas.microsoft.com/office/drawing/2014/main" id="{068AAD6B-CA91-46FD-96CB-4D4F83F51FB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21902" r="-2" b="6661"/>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pic>
        <p:nvPicPr>
          <p:cNvPr id="4" name="Audio 3">
            <a:hlinkClick r:id="" action="ppaction://media"/>
            <a:extLst>
              <a:ext uri="{FF2B5EF4-FFF2-40B4-BE49-F238E27FC236}">
                <a16:creationId xmlns:a16="http://schemas.microsoft.com/office/drawing/2014/main" id="{58B1FC52-C468-419A-A762-CE619B8802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689101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9553">
        <p159:morph option="byObject"/>
      </p:transition>
    </mc:Choice>
    <mc:Fallback xmlns="">
      <p:transition spd="slow" advTm="95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CAE3A-56B7-4D7C-88C5-64B586E8A54E}"/>
              </a:ext>
            </a:extLst>
          </p:cNvPr>
          <p:cNvSpPr>
            <a:spLocks noGrp="1"/>
          </p:cNvSpPr>
          <p:nvPr>
            <p:ph type="title"/>
          </p:nvPr>
        </p:nvSpPr>
        <p:spPr>
          <a:xfrm>
            <a:off x="4097784" y="690879"/>
            <a:ext cx="4019107" cy="763329"/>
          </a:xfrm>
        </p:spPr>
        <p:txBody>
          <a:bodyPr anchor="b">
            <a:normAutofit/>
          </a:bodyPr>
          <a:lstStyle/>
          <a:p>
            <a:pPr algn="ctr"/>
            <a:r>
              <a:rPr lang="en-GB" sz="4000" b="1" dirty="0">
                <a:solidFill>
                  <a:schemeClr val="bg1"/>
                </a:solidFill>
                <a:effectLst>
                  <a:outerShdw blurRad="38100" dist="38100" dir="2700000" algn="tl">
                    <a:srgbClr val="000000">
                      <a:alpha val="43137"/>
                    </a:srgbClr>
                  </a:outerShdw>
                </a:effectLst>
                <a:latin typeface="+mn-lt"/>
              </a:rPr>
              <a:t>MYTHOLOGY</a:t>
            </a:r>
          </a:p>
        </p:txBody>
      </p:sp>
      <p:pic>
        <p:nvPicPr>
          <p:cNvPr id="11" name="Content Placeholder 10" descr="&#10;&#10;Description automatically generated">
            <a:extLst>
              <a:ext uri="{FF2B5EF4-FFF2-40B4-BE49-F238E27FC236}">
                <a16:creationId xmlns:a16="http://schemas.microsoft.com/office/drawing/2014/main" id="{0CABBCAD-1A56-4E90-AE69-B341B78B4E7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6241" r="23687"/>
          <a:stretch/>
        </p:blipFill>
        <p:spPr>
          <a:xfrm>
            <a:off x="680483" y="690879"/>
            <a:ext cx="2931299" cy="5481315"/>
          </a:xfrm>
          <a:prstGeom prst="rect">
            <a:avLst/>
          </a:prstGeom>
        </p:spPr>
      </p:pic>
      <p:graphicFrame>
        <p:nvGraphicFramePr>
          <p:cNvPr id="16" name="Content Placeholder 15">
            <a:extLst>
              <a:ext uri="{FF2B5EF4-FFF2-40B4-BE49-F238E27FC236}">
                <a16:creationId xmlns:a16="http://schemas.microsoft.com/office/drawing/2014/main" id="{9164E5CF-950D-4CCF-9BBC-228E8CBDE809}"/>
              </a:ext>
            </a:extLst>
          </p:cNvPr>
          <p:cNvGraphicFramePr>
            <a:graphicFrameLocks noGrp="1"/>
          </p:cNvGraphicFramePr>
          <p:nvPr>
            <p:ph idx="1"/>
            <p:extLst>
              <p:ext uri="{D42A27DB-BD31-4B8C-83A1-F6EECF244321}">
                <p14:modId xmlns:p14="http://schemas.microsoft.com/office/powerpoint/2010/main" val="3602084008"/>
              </p:ext>
            </p:extLst>
          </p:nvPr>
        </p:nvGraphicFramePr>
        <p:xfrm>
          <a:off x="3895725" y="2103119"/>
          <a:ext cx="4400550" cy="40738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descr="&#10;&#10;Description automatically generated with low confidence">
            <a:extLst>
              <a:ext uri="{FF2B5EF4-FFF2-40B4-BE49-F238E27FC236}">
                <a16:creationId xmlns:a16="http://schemas.microsoft.com/office/drawing/2014/main" id="{59185E74-C3F1-41F1-8BDF-BAD00275CBC1}"/>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23985" r="23059"/>
          <a:stretch/>
        </p:blipFill>
        <p:spPr>
          <a:xfrm>
            <a:off x="8606117" y="685805"/>
            <a:ext cx="2905400" cy="5486399"/>
          </a:xfrm>
          <a:prstGeom prst="rect">
            <a:avLst/>
          </a:prstGeom>
        </p:spPr>
      </p:pic>
      <p:pic>
        <p:nvPicPr>
          <p:cNvPr id="4" name="Audio 3">
            <a:hlinkClick r:id="" action="ppaction://media"/>
            <a:extLst>
              <a:ext uri="{FF2B5EF4-FFF2-40B4-BE49-F238E27FC236}">
                <a16:creationId xmlns:a16="http://schemas.microsoft.com/office/drawing/2014/main" id="{82FE9DB0-5E81-48A5-B4B0-82EB0123E2A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1425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777">
        <p159:morph option="byObject"/>
      </p:transition>
    </mc:Choice>
    <mc:Fallback xmlns="">
      <p:transition spd="slow" advTm="147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CAE3A-56B7-4D7C-88C5-64B586E8A54E}"/>
              </a:ext>
            </a:extLst>
          </p:cNvPr>
          <p:cNvSpPr>
            <a:spLocks noGrp="1"/>
          </p:cNvSpPr>
          <p:nvPr>
            <p:ph type="title"/>
          </p:nvPr>
        </p:nvSpPr>
        <p:spPr>
          <a:xfrm>
            <a:off x="4118149" y="685799"/>
            <a:ext cx="4019107" cy="693268"/>
          </a:xfrm>
        </p:spPr>
        <p:txBody>
          <a:bodyPr anchor="b">
            <a:normAutofit/>
          </a:bodyPr>
          <a:lstStyle/>
          <a:p>
            <a:pPr algn="ctr"/>
            <a:r>
              <a:rPr lang="en-GB" sz="4000" b="1" dirty="0">
                <a:solidFill>
                  <a:schemeClr val="bg1"/>
                </a:solidFill>
                <a:effectLst>
                  <a:outerShdw blurRad="38100" dist="38100" dir="2700000" algn="tl">
                    <a:srgbClr val="000000">
                      <a:alpha val="43137"/>
                    </a:srgbClr>
                  </a:outerShdw>
                </a:effectLst>
                <a:latin typeface="+mn-lt"/>
              </a:rPr>
              <a:t>HISTORY</a:t>
            </a:r>
          </a:p>
        </p:txBody>
      </p:sp>
      <p:graphicFrame>
        <p:nvGraphicFramePr>
          <p:cNvPr id="6" name="Content Placeholder 5">
            <a:extLst>
              <a:ext uri="{FF2B5EF4-FFF2-40B4-BE49-F238E27FC236}">
                <a16:creationId xmlns:a16="http://schemas.microsoft.com/office/drawing/2014/main" id="{CF87D621-3AE6-4768-A2AD-7185688DF639}"/>
              </a:ext>
            </a:extLst>
          </p:cNvPr>
          <p:cNvGraphicFramePr>
            <a:graphicFrameLocks noGrp="1"/>
          </p:cNvGraphicFramePr>
          <p:nvPr>
            <p:ph idx="1"/>
            <p:extLst>
              <p:ext uri="{D42A27DB-BD31-4B8C-83A1-F6EECF244321}">
                <p14:modId xmlns:p14="http://schemas.microsoft.com/office/powerpoint/2010/main" val="2509610787"/>
              </p:ext>
            </p:extLst>
          </p:nvPr>
        </p:nvGraphicFramePr>
        <p:xfrm>
          <a:off x="3873406" y="2057400"/>
          <a:ext cx="4508594" cy="411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Content Placeholder 4" descr="&#10;&#10;Description automatically generated with medium confidence">
            <a:extLst>
              <a:ext uri="{FF2B5EF4-FFF2-40B4-BE49-F238E27FC236}">
                <a16:creationId xmlns:a16="http://schemas.microsoft.com/office/drawing/2014/main" id="{860EDB58-031C-48B6-8C2B-36CB92C8F25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97341" y="726134"/>
            <a:ext cx="3070501" cy="5446065"/>
          </a:xfrm>
          <a:prstGeom prst="rect">
            <a:avLst/>
          </a:prstGeom>
        </p:spPr>
      </p:pic>
      <p:pic>
        <p:nvPicPr>
          <p:cNvPr id="15" name="Picture 14" descr="&#10;&#10;Description automatically generated with low confidence">
            <a:extLst>
              <a:ext uri="{FF2B5EF4-FFF2-40B4-BE49-F238E27FC236}">
                <a16:creationId xmlns:a16="http://schemas.microsoft.com/office/drawing/2014/main" id="{1DCB7461-CDC6-4C58-986E-88C3E4BDC9D1}"/>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t="21485" r="15227"/>
          <a:stretch/>
        </p:blipFill>
        <p:spPr>
          <a:xfrm>
            <a:off x="8633885" y="685800"/>
            <a:ext cx="3101492" cy="5405732"/>
          </a:xfrm>
          <a:prstGeom prst="rect">
            <a:avLst/>
          </a:prstGeom>
        </p:spPr>
      </p:pic>
      <p:pic>
        <p:nvPicPr>
          <p:cNvPr id="4" name="Audio 3">
            <a:hlinkClick r:id="" action="ppaction://media"/>
            <a:extLst>
              <a:ext uri="{FF2B5EF4-FFF2-40B4-BE49-F238E27FC236}">
                <a16:creationId xmlns:a16="http://schemas.microsoft.com/office/drawing/2014/main" id="{05706116-9087-412C-A449-8794A3A30BE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81396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84">
        <p159:morph option="byObject"/>
      </p:transition>
    </mc:Choice>
    <mc:Fallback xmlns="">
      <p:transition spd="slow" advTm="12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0;&#10;Description automatically generated">
            <a:extLst>
              <a:ext uri="{FF2B5EF4-FFF2-40B4-BE49-F238E27FC236}">
                <a16:creationId xmlns:a16="http://schemas.microsoft.com/office/drawing/2014/main" id="{336887A1-D4DD-4F46-BD6B-15EAADF7CE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40392" y="0"/>
            <a:ext cx="5251608" cy="3416738"/>
          </a:xfrm>
          <a:prstGeom prst="rect">
            <a:avLst/>
          </a:prstGeom>
        </p:spPr>
      </p:pic>
      <p:pic>
        <p:nvPicPr>
          <p:cNvPr id="22" name="Picture 21" descr="&#10;&#10;Description automatically generated">
            <a:extLst>
              <a:ext uri="{FF2B5EF4-FFF2-40B4-BE49-F238E27FC236}">
                <a16:creationId xmlns:a16="http://schemas.microsoft.com/office/drawing/2014/main" id="{382501EA-E633-4B4C-B23E-7A18D0726C6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3429000"/>
            <a:ext cx="3618271" cy="3429000"/>
          </a:xfrm>
          <a:prstGeom prst="rect">
            <a:avLst/>
          </a:prstGeom>
        </p:spPr>
      </p:pic>
      <p:pic>
        <p:nvPicPr>
          <p:cNvPr id="28" name="Picture 27" descr="&#10;&#10;Description automatically generated">
            <a:extLst>
              <a:ext uri="{FF2B5EF4-FFF2-40B4-BE49-F238E27FC236}">
                <a16:creationId xmlns:a16="http://schemas.microsoft.com/office/drawing/2014/main" id="{8C98E84C-29DE-4D76-98F1-30826D7D37D7}"/>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618271" y="3429000"/>
            <a:ext cx="3322121" cy="3429000"/>
          </a:xfrm>
          <a:prstGeom prst="rect">
            <a:avLst/>
          </a:prstGeom>
        </p:spPr>
      </p:pic>
      <p:pic>
        <p:nvPicPr>
          <p:cNvPr id="31" name="Picture 30" descr="&#10;&#10;Description automatically generated">
            <a:extLst>
              <a:ext uri="{FF2B5EF4-FFF2-40B4-BE49-F238E27FC236}">
                <a16:creationId xmlns:a16="http://schemas.microsoft.com/office/drawing/2014/main" id="{B60B282E-AC65-4D18-8ECB-B97863154FD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40392" y="3441262"/>
            <a:ext cx="5251608" cy="3404476"/>
          </a:xfrm>
          <a:prstGeom prst="rect">
            <a:avLst/>
          </a:prstGeom>
        </p:spPr>
      </p:pic>
      <p:pic>
        <p:nvPicPr>
          <p:cNvPr id="3" name="Picture 2" descr="&#10;&#10;Description automatically generated">
            <a:extLst>
              <a:ext uri="{FF2B5EF4-FFF2-40B4-BE49-F238E27FC236}">
                <a16:creationId xmlns:a16="http://schemas.microsoft.com/office/drawing/2014/main" id="{46017411-97A7-467F-B1FE-B0E590DB8CF3}"/>
              </a:ext>
            </a:extLst>
          </p:cNvPr>
          <p:cNvPicPr>
            <a:picLocks noChangeAspect="1"/>
          </p:cNvPicPr>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l="17700" r="16701"/>
          <a:stretch/>
        </p:blipFill>
        <p:spPr>
          <a:xfrm>
            <a:off x="3549445" y="30655"/>
            <a:ext cx="3390947" cy="3404476"/>
          </a:xfrm>
          <a:prstGeom prst="rect">
            <a:avLst/>
          </a:prstGeom>
        </p:spPr>
      </p:pic>
      <p:pic>
        <p:nvPicPr>
          <p:cNvPr id="9" name="Picture 8" descr="&#10;&#10;Description automatically generated">
            <a:extLst>
              <a:ext uri="{FF2B5EF4-FFF2-40B4-BE49-F238E27FC236}">
                <a16:creationId xmlns:a16="http://schemas.microsoft.com/office/drawing/2014/main" id="{58B87E5D-2CA9-4594-8936-81C59B297C1A}"/>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 y="12262"/>
            <a:ext cx="3618272" cy="3404476"/>
          </a:xfrm>
          <a:prstGeom prst="rect">
            <a:avLst/>
          </a:prstGeom>
        </p:spPr>
      </p:pic>
      <p:pic>
        <p:nvPicPr>
          <p:cNvPr id="13" name="Audio 12">
            <a:hlinkClick r:id="" action="ppaction://media"/>
            <a:extLst>
              <a:ext uri="{FF2B5EF4-FFF2-40B4-BE49-F238E27FC236}">
                <a16:creationId xmlns:a16="http://schemas.microsoft.com/office/drawing/2014/main" id="{9CBC5FC2-C93A-4951-B2CC-257D4ECBC0C4}"/>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15487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127">
        <p159:morph option="byObject"/>
      </p:transition>
    </mc:Choice>
    <mc:Fallback xmlns="">
      <p:transition spd="slow" advTm="14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10;&#10;Description automatically generated">
            <a:extLst>
              <a:ext uri="{FF2B5EF4-FFF2-40B4-BE49-F238E27FC236}">
                <a16:creationId xmlns:a16="http://schemas.microsoft.com/office/drawing/2014/main" id="{5DB6C060-68D8-49D5-AA81-7A04023773F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658" r="15090"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9" name="Picture 18" descr="&#10;&#10;Description automatically generated">
            <a:extLst>
              <a:ext uri="{FF2B5EF4-FFF2-40B4-BE49-F238E27FC236}">
                <a16:creationId xmlns:a16="http://schemas.microsoft.com/office/drawing/2014/main" id="{336887A1-D4DD-4F46-BD6B-15EAADF7CEA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4993" r="23403"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descr="&#10;&#10;Description automatically generated">
            <a:extLst>
              <a:ext uri="{FF2B5EF4-FFF2-40B4-BE49-F238E27FC236}">
                <a16:creationId xmlns:a16="http://schemas.microsoft.com/office/drawing/2014/main" id="{6EB6DE64-3F0D-4A3B-B506-77145BBFE0DE}"/>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8804" r="1894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23" name="Content Placeholder 22">
            <a:extLst>
              <a:ext uri="{FF2B5EF4-FFF2-40B4-BE49-F238E27FC236}">
                <a16:creationId xmlns:a16="http://schemas.microsoft.com/office/drawing/2014/main" id="{0D73289E-B5D3-44C4-BC9F-A19AE68E653A}"/>
              </a:ext>
            </a:extLst>
          </p:cNvPr>
          <p:cNvSpPr>
            <a:spLocks noGrp="1"/>
          </p:cNvSpPr>
          <p:nvPr>
            <p:ph idx="1"/>
          </p:nvPr>
        </p:nvSpPr>
        <p:spPr>
          <a:xfrm>
            <a:off x="7097613" y="1084600"/>
            <a:ext cx="4668256" cy="3640414"/>
          </a:xfrm>
        </p:spPr>
        <p:txBody>
          <a:bodyPr anchor="t">
            <a:noAutofit/>
          </a:bodyPr>
          <a:lstStyle/>
          <a:p>
            <a:pPr marL="0" indent="0">
              <a:buNone/>
            </a:pPr>
            <a:r>
              <a:rPr lang="en-US" sz="2400" dirty="0"/>
              <a:t>The course involves the study of archeological artefacts, the ruins of ancient temples and the earliest written literary works – stories that are thousands of years old.</a:t>
            </a:r>
          </a:p>
          <a:p>
            <a:pPr marL="0" indent="0">
              <a:buNone/>
            </a:pPr>
            <a:endParaRPr lang="en-US" sz="2400" dirty="0"/>
          </a:p>
          <a:p>
            <a:pPr marL="0" indent="0">
              <a:buNone/>
            </a:pPr>
            <a:r>
              <a:rPr lang="en-US" sz="2400" dirty="0"/>
              <a:t>These will help you to understand the ancient world and the issues they faced.</a:t>
            </a:r>
          </a:p>
        </p:txBody>
      </p:sp>
      <p:pic>
        <p:nvPicPr>
          <p:cNvPr id="3" name="Audio 2">
            <a:hlinkClick r:id="" action="ppaction://media"/>
            <a:extLst>
              <a:ext uri="{FF2B5EF4-FFF2-40B4-BE49-F238E27FC236}">
                <a16:creationId xmlns:a16="http://schemas.microsoft.com/office/drawing/2014/main" id="{D979FF5B-569B-432F-81A8-EF22FD2C68E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931846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15056">
        <p159:morph option="byObject"/>
      </p:transition>
    </mc:Choice>
    <mc:Fallback xmlns="">
      <p:transition spd="slow" advTm="150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5762BB9E-CF6D-4FB3-89AA-EE044C13306A}"/>
              </a:ext>
            </a:extLst>
          </p:cNvPr>
          <p:cNvSpPr>
            <a:spLocks noGrp="1"/>
          </p:cNvSpPr>
          <p:nvPr>
            <p:ph sz="half" idx="2"/>
          </p:nvPr>
        </p:nvSpPr>
        <p:spPr>
          <a:xfrm>
            <a:off x="6018741" y="2059517"/>
            <a:ext cx="5096934" cy="2208742"/>
          </a:xfrm>
        </p:spPr>
        <p:txBody>
          <a:bodyPr>
            <a:normAutofit/>
          </a:bodyPr>
          <a:lstStyle/>
          <a:p>
            <a:pPr marL="0" indent="0">
              <a:buNone/>
            </a:pPr>
            <a:r>
              <a:rPr lang="en-GB" sz="2400" dirty="0"/>
              <a:t>From our role in society, to the study of our beliefs and values of how we should live, Classical Civilisation involves interesting discussions about things that are still important to us today.</a:t>
            </a:r>
          </a:p>
        </p:txBody>
      </p:sp>
      <p:pic>
        <p:nvPicPr>
          <p:cNvPr id="9" name="Picture 8" descr="&#10;&#10;Description automatically generated">
            <a:extLst>
              <a:ext uri="{FF2B5EF4-FFF2-40B4-BE49-F238E27FC236}">
                <a16:creationId xmlns:a16="http://schemas.microsoft.com/office/drawing/2014/main" id="{92E84CBB-EB89-4F70-9897-46DD9F2C8F1D}"/>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5270090" cy="6858000"/>
          </a:xfrm>
          <a:prstGeom prst="rect">
            <a:avLst/>
          </a:prstGeom>
        </p:spPr>
      </p:pic>
      <p:pic>
        <p:nvPicPr>
          <p:cNvPr id="20" name="Audio 19">
            <a:hlinkClick r:id="" action="ppaction://media"/>
            <a:extLst>
              <a:ext uri="{FF2B5EF4-FFF2-40B4-BE49-F238E27FC236}">
                <a16:creationId xmlns:a16="http://schemas.microsoft.com/office/drawing/2014/main" id="{8E8C835A-C646-4810-8C05-4A3D49530B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66951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7811">
        <p159:morph option="byObject"/>
      </p:transition>
    </mc:Choice>
    <mc:Fallback xmlns="">
      <p:transition spd="slow" advTm="78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20A2F8D-BBE0-45A0-8982-914722E2F3D7}"/>
              </a:ext>
            </a:extLst>
          </p:cNvPr>
          <p:cNvSpPr/>
          <p:nvPr/>
        </p:nvSpPr>
        <p:spPr>
          <a:xfrm rot="1059578">
            <a:off x="6319274" y="1782717"/>
            <a:ext cx="5436754" cy="2770717"/>
          </a:xfrm>
          <a:prstGeom prst="wedgeRoundRectCallout">
            <a:avLst>
              <a:gd name="adj1" fmla="val -38047"/>
              <a:gd name="adj2" fmla="val 111984"/>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651131E-3F5E-4B7B-AC41-E9FE220728CB}"/>
              </a:ext>
            </a:extLst>
          </p:cNvPr>
          <p:cNvSpPr>
            <a:spLocks noGrp="1"/>
          </p:cNvSpPr>
          <p:nvPr>
            <p:ph sz="half" idx="1"/>
          </p:nvPr>
        </p:nvSpPr>
        <p:spPr>
          <a:xfrm rot="1042701">
            <a:off x="6480545" y="1859476"/>
            <a:ext cx="5114212" cy="2617197"/>
          </a:xfrm>
        </p:spPr>
        <p:txBody>
          <a:bodyPr>
            <a:normAutofit/>
          </a:bodyPr>
          <a:lstStyle/>
          <a:p>
            <a:pPr marL="0" indent="0">
              <a:buNone/>
            </a:pPr>
            <a:r>
              <a:rPr lang="en-GB" sz="2400" i="1" dirty="0"/>
              <a:t>Men grappled with exactly the same issues that we do: life, death, gods, sex, love, family, children, education, money, health, status, friendship, power, patriotism, politics, law, crime, justice, empire, law.</a:t>
            </a:r>
          </a:p>
          <a:p>
            <a:pPr marL="0" indent="0" algn="r">
              <a:buNone/>
            </a:pPr>
            <a:r>
              <a:rPr lang="en-GB" sz="2400" dirty="0"/>
              <a:t>Dr Peter Jones</a:t>
            </a:r>
          </a:p>
          <a:p>
            <a:pPr marL="0" indent="0">
              <a:buNone/>
            </a:pPr>
            <a:endParaRPr lang="en-GB" sz="2000" dirty="0"/>
          </a:p>
        </p:txBody>
      </p:sp>
      <p:pic>
        <p:nvPicPr>
          <p:cNvPr id="14" name="Picture 13" descr="&#10;&#10;Description automatically generated">
            <a:extLst>
              <a:ext uri="{FF2B5EF4-FFF2-40B4-BE49-F238E27FC236}">
                <a16:creationId xmlns:a16="http://schemas.microsoft.com/office/drawing/2014/main" id="{0B15D84C-9EE3-4107-AEA8-4AE0DB3AEBC4}"/>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5270090" cy="6858000"/>
          </a:xfrm>
          <a:prstGeom prst="rect">
            <a:avLst/>
          </a:prstGeom>
        </p:spPr>
      </p:pic>
      <p:pic>
        <p:nvPicPr>
          <p:cNvPr id="8" name="Audio 7">
            <a:hlinkClick r:id="" action="ppaction://media"/>
            <a:extLst>
              <a:ext uri="{FF2B5EF4-FFF2-40B4-BE49-F238E27FC236}">
                <a16:creationId xmlns:a16="http://schemas.microsoft.com/office/drawing/2014/main" id="{F5167E60-3F0B-41EB-92AC-DEAE345EC7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62300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8090">
        <p159:morph option="byObject"/>
      </p:transition>
    </mc:Choice>
    <mc:Fallback xmlns="">
      <p:transition spd="slow" advTm="80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494</Words>
  <Application>Microsoft Office PowerPoint</Application>
  <PresentationFormat>Widescreen</PresentationFormat>
  <Paragraphs>35</Paragraphs>
  <Slides>13</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GCSE CLASSICAL CIVILISATION</vt:lpstr>
      <vt:lpstr>WHAT IS CLASSICAL CIVILISATION?</vt:lpstr>
      <vt:lpstr>WHAT IS CLASSICAL CIVILISATION?</vt:lpstr>
      <vt:lpstr>MYTHOLOGY</vt:lpstr>
      <vt:lpstr>HISTORY</vt:lpstr>
      <vt:lpstr>PowerPoint Presentation</vt:lpstr>
      <vt:lpstr>PowerPoint Presentation</vt:lpstr>
      <vt:lpstr>PowerPoint Presentation</vt:lpstr>
      <vt:lpstr>PowerPoint Presentation</vt:lpstr>
      <vt:lpstr>WHAT SKILLS DO YOU NEED TO TAKE THIS COURSE?</vt:lpstr>
      <vt:lpstr>IS IT A USEFUL QUALIFICATION?</vt:lpstr>
      <vt:lpstr>IS IT A USEFUL QUALIFICATION?</vt:lpstr>
      <vt:lpstr>IS IT A USEFUL QUALIFICATION?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CLASSICAL CIVILISATION</dc:title>
  <dc:creator>Mrs D. Halpin</dc:creator>
  <cp:lastModifiedBy>mike</cp:lastModifiedBy>
  <cp:revision>14</cp:revision>
  <dcterms:created xsi:type="dcterms:W3CDTF">2021-02-03T16:38:57Z</dcterms:created>
  <dcterms:modified xsi:type="dcterms:W3CDTF">2021-03-10T13:18:43Z</dcterms:modified>
</cp:coreProperties>
</file>